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9"/>
  </p:notesMasterIdLst>
  <p:sldIdLst>
    <p:sldId id="260" r:id="rId2"/>
    <p:sldId id="346" r:id="rId3"/>
    <p:sldId id="349" r:id="rId4"/>
    <p:sldId id="350" r:id="rId5"/>
    <p:sldId id="351" r:id="rId6"/>
    <p:sldId id="353" r:id="rId7"/>
    <p:sldId id="347" r:id="rId8"/>
    <p:sldId id="354" r:id="rId9"/>
    <p:sldId id="365" r:id="rId10"/>
    <p:sldId id="373" r:id="rId11"/>
    <p:sldId id="374" r:id="rId12"/>
    <p:sldId id="375" r:id="rId13"/>
    <p:sldId id="366" r:id="rId14"/>
    <p:sldId id="367" r:id="rId15"/>
    <p:sldId id="369" r:id="rId16"/>
    <p:sldId id="370" r:id="rId17"/>
    <p:sldId id="276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330913-ED9F-46E7-81CA-A8F513B6B455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0A7677-5C05-47D7-B578-68FFEC535B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5471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B5B33D-5BDE-4682-9957-13DEF00321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17725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A7FDD6-EC66-4D78-A8B6-47BB69CFEB4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50044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A7FDD6-EC66-4D78-A8B6-47BB69CFEB4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58705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đúng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A7FDD6-EC66-4D78-A8B6-47BB69CFEB4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04515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FA68B-851B-4497-92DD-AD9676CFD6C7}" type="datetimeFigureOut">
              <a:rPr lang="zh-CN" altLang="en-US" smtClean="0"/>
              <a:t>2022/11/27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6199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FA68B-851B-4497-92DD-AD9676CFD6C7}" type="datetimeFigureOut">
              <a:rPr lang="zh-CN" altLang="en-US" smtClean="0"/>
              <a:t>2022/11/27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1283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FA68B-851B-4497-92DD-AD9676CFD6C7}" type="datetimeFigureOut">
              <a:rPr lang="zh-CN" altLang="en-US" smtClean="0"/>
              <a:t>2022/11/27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5320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FA68B-851B-4497-92DD-AD9676CFD6C7}" type="datetimeFigureOut">
              <a:rPr lang="zh-CN" altLang="en-US" smtClean="0"/>
              <a:t>2022/11/27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1658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FA68B-851B-4497-92DD-AD9676CFD6C7}" type="datetimeFigureOut">
              <a:rPr lang="zh-CN" altLang="en-US" smtClean="0"/>
              <a:t>2022/11/27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0722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FA68B-851B-4497-92DD-AD9676CFD6C7}" type="datetimeFigureOut">
              <a:rPr lang="zh-CN" altLang="en-US" smtClean="0"/>
              <a:t>2022/11/27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9548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FA68B-851B-4497-92DD-AD9676CFD6C7}" type="datetimeFigureOut">
              <a:rPr lang="zh-CN" altLang="en-US" smtClean="0"/>
              <a:t>2022/11/27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1508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FA68B-851B-4497-92DD-AD9676CFD6C7}" type="datetimeFigureOut">
              <a:rPr lang="zh-CN" altLang="en-US" smtClean="0"/>
              <a:t>2022/11/27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7403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FA68B-851B-4497-92DD-AD9676CFD6C7}" type="datetimeFigureOut">
              <a:rPr lang="zh-CN" altLang="en-US" smtClean="0"/>
              <a:t>2022/11/27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4465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FA68B-851B-4497-92DD-AD9676CFD6C7}" type="datetimeFigureOut">
              <a:rPr lang="zh-CN" altLang="en-US" smtClean="0"/>
              <a:t>2022/11/27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6214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FA68B-851B-4497-92DD-AD9676CFD6C7}" type="datetimeFigureOut">
              <a:rPr lang="zh-CN" altLang="en-US" smtClean="0"/>
              <a:t>2022/11/27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2414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FA68B-851B-4497-92DD-AD9676CFD6C7}" type="datetimeFigureOut">
              <a:rPr lang="zh-CN" altLang="en-US" smtClean="0"/>
              <a:t>2022/11/27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3439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FA68B-851B-4497-92DD-AD9676CFD6C7}" type="datetimeFigureOut">
              <a:rPr lang="zh-CN" altLang="en-US" smtClean="0"/>
              <a:t>2022/11/27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8859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FA68B-851B-4497-92DD-AD9676CFD6C7}" type="datetimeFigureOut">
              <a:rPr lang="zh-CN" altLang="en-US" smtClean="0"/>
              <a:t>2022/11/27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2199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FA68B-851B-4497-92DD-AD9676CFD6C7}" type="datetimeFigureOut">
              <a:rPr lang="zh-CN" altLang="en-US" smtClean="0"/>
              <a:t>2022/11/27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1045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FA68B-851B-4497-92DD-AD9676CFD6C7}" type="datetimeFigureOut">
              <a:rPr lang="zh-CN" altLang="en-US" smtClean="0"/>
              <a:t>2022/11/27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4484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FA68B-851B-4497-92DD-AD9676CFD6C7}" type="datetimeFigureOut">
              <a:rPr lang="zh-CN" altLang="en-US" smtClean="0"/>
              <a:t>2022/11/27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7213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FA68B-851B-4497-92DD-AD9676CFD6C7}" type="datetimeFigureOut">
              <a:rPr lang="zh-CN" altLang="en-US" smtClean="0"/>
              <a:t>2022/11/27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7534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FA68B-851B-4497-92DD-AD9676CFD6C7}" type="datetimeFigureOut">
              <a:rPr lang="zh-CN" altLang="en-US" smtClean="0"/>
              <a:t>2022/11/27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5842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FA68B-851B-4497-92DD-AD9676CFD6C7}" type="datetimeFigureOut">
              <a:rPr lang="zh-CN" altLang="en-US" smtClean="0"/>
              <a:t>2022/11/27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38828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FA68B-851B-4497-92DD-AD9676CFD6C7}" type="datetimeFigureOut">
              <a:rPr lang="zh-CN" altLang="en-US" smtClean="0"/>
              <a:t>2022/11/27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9142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FA68B-851B-4497-92DD-AD9676CFD6C7}" type="datetimeFigureOut">
              <a:rPr lang="zh-CN" altLang="en-US" smtClean="0"/>
              <a:t>2022/11/27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133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FA68B-851B-4497-92DD-AD9676CFD6C7}" type="datetimeFigureOut">
              <a:rPr lang="zh-CN" altLang="en-US" smtClean="0"/>
              <a:t>2022/11/27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9448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FA68B-851B-4497-92DD-AD9676CFD6C7}" type="datetimeFigureOut">
              <a:rPr lang="zh-CN" altLang="en-US" smtClean="0"/>
              <a:t>2022/11/27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5125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标题幻灯片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882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标题幻灯片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1169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标题幻灯片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9889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标题幻灯片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3980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标题幻灯片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3236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标题幻灯片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9668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FA68B-851B-4497-92DD-AD9676CFD6C7}" type="datetimeFigureOut">
              <a:rPr lang="zh-CN" altLang="en-US" smtClean="0"/>
              <a:t>2022/11/27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2581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FA68B-851B-4497-92DD-AD9676CFD6C7}" type="datetimeFigureOut">
              <a:rPr lang="zh-CN" altLang="en-US" smtClean="0"/>
              <a:t>2022/11/27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501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FA68B-851B-4497-92DD-AD9676CFD6C7}" type="datetimeFigureOut">
              <a:rPr lang="zh-CN" altLang="en-US" smtClean="0"/>
              <a:t>2022/11/27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6481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FA68B-851B-4497-92DD-AD9676CFD6C7}" type="datetimeFigureOut">
              <a:rPr lang="zh-CN" altLang="en-US" smtClean="0"/>
              <a:t>2022/11/27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7808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FA68B-851B-4497-92DD-AD9676CFD6C7}" type="datetimeFigureOut">
              <a:rPr lang="zh-CN" altLang="en-US" smtClean="0"/>
              <a:t>2022/11/27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1379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FA68B-851B-4497-92DD-AD9676CFD6C7}" type="datetimeFigureOut">
              <a:rPr lang="zh-CN" altLang="en-US" smtClean="0"/>
              <a:t>2022/11/27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8418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shape&#10;&#10;Description automatically generated">
            <a:extLst>
              <a:ext uri="{FF2B5EF4-FFF2-40B4-BE49-F238E27FC236}">
                <a16:creationId xmlns:a16="http://schemas.microsoft.com/office/drawing/2014/main" id="{7AC55FD9-9B83-420E-B39D-D7B385B4851A}"/>
              </a:ext>
            </a:extLst>
          </p:cNvPr>
          <p:cNvPicPr>
            <a:picLocks noChangeAspect="1"/>
          </p:cNvPicPr>
          <p:nvPr userDrawn="1"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9701" y="457199"/>
            <a:ext cx="119062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2002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  <p:sldLayoutId id="2147483696" r:id="rId3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6.png"/><Relationship Id="rId5" Type="http://schemas.openxmlformats.org/officeDocument/2006/relationships/image" Target="../media/image5.emf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6.xml"/><Relationship Id="rId6" Type="http://schemas.microsoft.com/office/2007/relationships/hdphoto" Target="../media/hdphoto8.wdp"/><Relationship Id="rId5" Type="http://schemas.openxmlformats.org/officeDocument/2006/relationships/image" Target="../media/image28.png"/><Relationship Id="rId4" Type="http://schemas.microsoft.com/office/2007/relationships/hdphoto" Target="../media/hdphoto6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7" Type="http://schemas.microsoft.com/office/2007/relationships/hdphoto" Target="../media/hdphoto8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8.png"/><Relationship Id="rId5" Type="http://schemas.microsoft.com/office/2007/relationships/hdphoto" Target="../media/hdphoto6.wdp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10.jpg"/><Relationship Id="rId7" Type="http://schemas.microsoft.com/office/2007/relationships/hdphoto" Target="../media/hdphoto8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8.png"/><Relationship Id="rId5" Type="http://schemas.microsoft.com/office/2007/relationships/hdphoto" Target="../media/hdphoto6.wdp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6.xml"/><Relationship Id="rId4" Type="http://schemas.microsoft.com/office/2007/relationships/hdphoto" Target="../media/hdphoto5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audio" Target="../media/audio3.wav"/><Relationship Id="rId7" Type="http://schemas.openxmlformats.org/officeDocument/2006/relationships/image" Target="../media/image33.emf"/><Relationship Id="rId12" Type="http://schemas.openxmlformats.org/officeDocument/2006/relationships/audio" Target="../media/audio4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2.emf"/><Relationship Id="rId11" Type="http://schemas.openxmlformats.org/officeDocument/2006/relationships/audio" Target="../media/audio3.wav"/><Relationship Id="rId5" Type="http://schemas.openxmlformats.org/officeDocument/2006/relationships/image" Target="../media/image10.jpg"/><Relationship Id="rId10" Type="http://schemas.microsoft.com/office/2007/relationships/hdphoto" Target="../media/hdphoto6.wdp"/><Relationship Id="rId4" Type="http://schemas.openxmlformats.org/officeDocument/2006/relationships/audio" Target="../media/audio4.wav"/><Relationship Id="rId9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audio4.wav"/><Relationship Id="rId7" Type="http://schemas.openxmlformats.org/officeDocument/2006/relationships/image" Target="../media/image3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3.emf"/><Relationship Id="rId11" Type="http://schemas.openxmlformats.org/officeDocument/2006/relationships/audio" Target="../media/audio4.wav"/><Relationship Id="rId5" Type="http://schemas.openxmlformats.org/officeDocument/2006/relationships/image" Target="../media/image32.emf"/><Relationship Id="rId10" Type="http://schemas.openxmlformats.org/officeDocument/2006/relationships/audio" Target="../media/audio3.wav"/><Relationship Id="rId4" Type="http://schemas.openxmlformats.org/officeDocument/2006/relationships/image" Target="../media/image10.jpg"/><Relationship Id="rId9" Type="http://schemas.microsoft.com/office/2007/relationships/hdphoto" Target="../media/hdphoto6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audio4.wav"/><Relationship Id="rId7" Type="http://schemas.openxmlformats.org/officeDocument/2006/relationships/image" Target="../media/image3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3.emf"/><Relationship Id="rId11" Type="http://schemas.openxmlformats.org/officeDocument/2006/relationships/audio" Target="../media/audio4.wav"/><Relationship Id="rId5" Type="http://schemas.openxmlformats.org/officeDocument/2006/relationships/image" Target="../media/image32.emf"/><Relationship Id="rId10" Type="http://schemas.openxmlformats.org/officeDocument/2006/relationships/audio" Target="../media/audio3.wav"/><Relationship Id="rId4" Type="http://schemas.openxmlformats.org/officeDocument/2006/relationships/image" Target="../media/image10.jpg"/><Relationship Id="rId9" Type="http://schemas.microsoft.com/office/2007/relationships/hdphoto" Target="../media/hdphoto6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7.png"/><Relationship Id="rId5" Type="http://schemas.openxmlformats.org/officeDocument/2006/relationships/image" Target="../media/image35.png"/><Relationship Id="rId4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1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audio2.wav"/><Relationship Id="rId7" Type="http://schemas.openxmlformats.org/officeDocument/2006/relationships/image" Target="../media/image15.png"/><Relationship Id="rId12" Type="http://schemas.openxmlformats.org/officeDocument/2006/relationships/image" Target="../media/image19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6.xml"/><Relationship Id="rId6" Type="http://schemas.microsoft.com/office/2007/relationships/hdphoto" Target="../media/hdphoto1.wdp"/><Relationship Id="rId11" Type="http://schemas.openxmlformats.org/officeDocument/2006/relationships/image" Target="../media/image18.gif"/><Relationship Id="rId5" Type="http://schemas.openxmlformats.org/officeDocument/2006/relationships/image" Target="../media/image14.png"/><Relationship Id="rId10" Type="http://schemas.microsoft.com/office/2007/relationships/hdphoto" Target="../media/hdphoto2.wdp"/><Relationship Id="rId4" Type="http://schemas.openxmlformats.org/officeDocument/2006/relationships/image" Target="../media/image10.jpg"/><Relationship Id="rId9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1.png"/><Relationship Id="rId3" Type="http://schemas.openxmlformats.org/officeDocument/2006/relationships/audio" Target="../media/audio2.wav"/><Relationship Id="rId7" Type="http://schemas.openxmlformats.org/officeDocument/2006/relationships/image" Target="../media/image15.png"/><Relationship Id="rId12" Type="http://schemas.openxmlformats.org/officeDocument/2006/relationships/image" Target="../media/image18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6.xml"/><Relationship Id="rId6" Type="http://schemas.microsoft.com/office/2007/relationships/hdphoto" Target="../media/hdphoto1.wdp"/><Relationship Id="rId11" Type="http://schemas.microsoft.com/office/2007/relationships/hdphoto" Target="../media/hdphoto2.wdp"/><Relationship Id="rId5" Type="http://schemas.openxmlformats.org/officeDocument/2006/relationships/image" Target="../media/image14.png"/><Relationship Id="rId10" Type="http://schemas.openxmlformats.org/officeDocument/2006/relationships/image" Target="../media/image17.png"/><Relationship Id="rId4" Type="http://schemas.openxmlformats.org/officeDocument/2006/relationships/image" Target="../media/image10.jpg"/><Relationship Id="rId9" Type="http://schemas.microsoft.com/office/2007/relationships/hdphoto" Target="../media/hdphoto3.wdp"/><Relationship Id="rId14" Type="http://schemas.openxmlformats.org/officeDocument/2006/relationships/image" Target="../media/image19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audio2.wav"/><Relationship Id="rId7" Type="http://schemas.openxmlformats.org/officeDocument/2006/relationships/image" Target="../media/image15.png"/><Relationship Id="rId12" Type="http://schemas.openxmlformats.org/officeDocument/2006/relationships/image" Target="../media/image19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6.xml"/><Relationship Id="rId6" Type="http://schemas.microsoft.com/office/2007/relationships/hdphoto" Target="../media/hdphoto1.wdp"/><Relationship Id="rId11" Type="http://schemas.openxmlformats.org/officeDocument/2006/relationships/image" Target="../media/image18.gif"/><Relationship Id="rId5" Type="http://schemas.openxmlformats.org/officeDocument/2006/relationships/image" Target="../media/image14.png"/><Relationship Id="rId10" Type="http://schemas.microsoft.com/office/2007/relationships/hdphoto" Target="../media/hdphoto2.wdp"/><Relationship Id="rId4" Type="http://schemas.openxmlformats.org/officeDocument/2006/relationships/image" Target="../media/image10.jpg"/><Relationship Id="rId9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0.jpg"/><Relationship Id="rId7" Type="http://schemas.openxmlformats.org/officeDocument/2006/relationships/image" Target="../media/image2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9.gif"/><Relationship Id="rId5" Type="http://schemas.microsoft.com/office/2007/relationships/hdphoto" Target="../media/hdphoto2.wdp"/><Relationship Id="rId4" Type="http://schemas.openxmlformats.org/officeDocument/2006/relationships/image" Target="../media/image17.png"/><Relationship Id="rId9" Type="http://schemas.microsoft.com/office/2007/relationships/hdphoto" Target="../media/hdphoto4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6.xml"/><Relationship Id="rId4" Type="http://schemas.microsoft.com/office/2007/relationships/hdphoto" Target="../media/hdphoto5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7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6.xml"/><Relationship Id="rId6" Type="http://schemas.microsoft.com/office/2007/relationships/hdphoto" Target="../media/hdphoto7.wdp"/><Relationship Id="rId5" Type="http://schemas.openxmlformats.org/officeDocument/2006/relationships/image" Target="../media/image26.png"/><Relationship Id="rId4" Type="http://schemas.microsoft.com/office/2007/relationships/hdphoto" Target="../media/hdphoto6.wdp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6.xml"/><Relationship Id="rId6" Type="http://schemas.microsoft.com/office/2007/relationships/hdphoto" Target="../media/hdphoto8.wdp"/><Relationship Id="rId5" Type="http://schemas.openxmlformats.org/officeDocument/2006/relationships/image" Target="../media/image28.png"/><Relationship Id="rId4" Type="http://schemas.microsoft.com/office/2007/relationships/hdphoto" Target="../media/hdphoto6.wdp"/><Relationship Id="rId9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CF89126-21BB-4A8C-B269-C1F1220D6C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48901" y="2731602"/>
            <a:ext cx="4743099" cy="4176122"/>
          </a:xfrm>
          <a:prstGeom prst="rect">
            <a:avLst/>
          </a:prstGeom>
        </p:spPr>
      </p:pic>
      <p:pic>
        <p:nvPicPr>
          <p:cNvPr id="9" name="图片 22">
            <a:extLst>
              <a:ext uri="{FF2B5EF4-FFF2-40B4-BE49-F238E27FC236}">
                <a16:creationId xmlns:a16="http://schemas.microsoft.com/office/drawing/2014/main" id="{F6B9C977-F379-4E16-9990-E145D47F62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08437" y="171449"/>
            <a:ext cx="6869326" cy="533489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D5D9B90-21CD-46FB-A429-6CA81452E9F7}"/>
              </a:ext>
            </a:extLst>
          </p:cNvPr>
          <p:cNvSpPr txBox="1"/>
          <p:nvPr/>
        </p:nvSpPr>
        <p:spPr>
          <a:xfrm>
            <a:off x="2086131" y="1266423"/>
            <a:ext cx="6294928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…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…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…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năm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2022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A6B572F-BF27-468B-B895-D8AFF86DE33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62500" y="1633124"/>
            <a:ext cx="1932599" cy="107298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8999E2A-E5A9-4057-994C-690B0224A4F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42096" y="45168"/>
            <a:ext cx="3432345" cy="15850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177EE3A-4A3B-492B-968D-5AF8C4E3533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63297" y="2360600"/>
            <a:ext cx="5169856" cy="17558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5A85295-E40C-4B3C-AE73-F9C8A24C135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89697" y="3999319"/>
            <a:ext cx="2536156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413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07EEF14-28ED-4B59-8B39-EEE31277CF9E}"/>
              </a:ext>
            </a:extLst>
          </p:cNvPr>
          <p:cNvSpPr/>
          <p:nvPr/>
        </p:nvSpPr>
        <p:spPr>
          <a:xfrm>
            <a:off x="333375" y="66674"/>
            <a:ext cx="11506200" cy="646747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4ECAB491-2625-4280-AA3B-4BC55843084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010" y="5393929"/>
            <a:ext cx="2076213" cy="1748618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ADF137F4-4A15-4F10-9587-18CC5DA71D5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6492" y="5289697"/>
            <a:ext cx="2463957" cy="2075182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55136BBA-7FFB-4213-AD29-A6350B7F6FEB}"/>
              </a:ext>
            </a:extLst>
          </p:cNvPr>
          <p:cNvGrpSpPr/>
          <p:nvPr/>
        </p:nvGrpSpPr>
        <p:grpSpPr>
          <a:xfrm>
            <a:off x="1675782" y="123826"/>
            <a:ext cx="9487517" cy="1172468"/>
            <a:chOff x="2480" y="6347"/>
            <a:chExt cx="9854" cy="2736"/>
          </a:xfrm>
        </p:grpSpPr>
        <p:sp>
          <p:nvSpPr>
            <p:cNvPr id="39" name="Rounded Rectangle 21">
              <a:extLst>
                <a:ext uri="{FF2B5EF4-FFF2-40B4-BE49-F238E27FC236}">
                  <a16:creationId xmlns:a16="http://schemas.microsoft.com/office/drawing/2014/main" id="{BF3A6F4F-CBE0-40D7-8E5C-2FDA84ED7B61}"/>
                </a:ext>
              </a:extLst>
            </p:cNvPr>
            <p:cNvSpPr/>
            <p:nvPr/>
          </p:nvSpPr>
          <p:spPr>
            <a:xfrm>
              <a:off x="2480" y="6347"/>
              <a:ext cx="9854" cy="2736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Rounded Rectangle 22">
              <a:extLst>
                <a:ext uri="{FF2B5EF4-FFF2-40B4-BE49-F238E27FC236}">
                  <a16:creationId xmlns:a16="http://schemas.microsoft.com/office/drawing/2014/main" id="{EEACE137-632A-4C56-B18C-597F373CAB51}"/>
                </a:ext>
              </a:extLst>
            </p:cNvPr>
            <p:cNvSpPr/>
            <p:nvPr/>
          </p:nvSpPr>
          <p:spPr>
            <a:xfrm>
              <a:off x="2804" y="6545"/>
              <a:ext cx="9347" cy="2340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41" name="椭圆 47">
            <a:extLst>
              <a:ext uri="{FF2B5EF4-FFF2-40B4-BE49-F238E27FC236}">
                <a16:creationId xmlns:a16="http://schemas.microsoft.com/office/drawing/2014/main" id="{6D4EECDD-791E-4809-A52D-71B7CDDAD0FB}"/>
              </a:ext>
            </a:extLst>
          </p:cNvPr>
          <p:cNvSpPr/>
          <p:nvPr/>
        </p:nvSpPr>
        <p:spPr>
          <a:xfrm>
            <a:off x="1656513" y="156117"/>
            <a:ext cx="986325" cy="1106755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rPr>
              <a:t>3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黑体" panose="02010609060101010101" pitchFamily="49" charset="-122"/>
              <a:cs typeface="Calibri" panose="020F0502020204030204" pitchFamily="34" charset="0"/>
            </a:endParaRPr>
          </a:p>
        </p:txBody>
      </p:sp>
      <p:sp>
        <p:nvSpPr>
          <p:cNvPr id="42" name="Text Box 19">
            <a:extLst>
              <a:ext uri="{FF2B5EF4-FFF2-40B4-BE49-F238E27FC236}">
                <a16:creationId xmlns:a16="http://schemas.microsoft.com/office/drawing/2014/main" id="{DEAA0713-8BB8-46B2-A354-C14AAE2EDC50}"/>
              </a:ext>
            </a:extLst>
          </p:cNvPr>
          <p:cNvSpPr txBox="1"/>
          <p:nvPr/>
        </p:nvSpPr>
        <p:spPr>
          <a:xfrm>
            <a:off x="2750730" y="275788"/>
            <a:ext cx="879147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Chọn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câu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trả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lời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đúng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</a:t>
            </a:r>
          </a:p>
        </p:txBody>
      </p:sp>
      <p:pic>
        <p:nvPicPr>
          <p:cNvPr id="72" name="Picture 71">
            <a:extLst>
              <a:ext uri="{FF2B5EF4-FFF2-40B4-BE49-F238E27FC236}">
                <a16:creationId xmlns:a16="http://schemas.microsoft.com/office/drawing/2014/main" id="{42689A0E-6528-452E-B365-3EDD3E148E5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7696" l="9990" r="899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010" y="143205"/>
            <a:ext cx="2185773" cy="174861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938E656-69DE-47C2-B24C-3BE823D51F01}"/>
              </a:ext>
            </a:extLst>
          </p:cNvPr>
          <p:cNvSpPr txBox="1"/>
          <p:nvPr/>
        </p:nvSpPr>
        <p:spPr>
          <a:xfrm>
            <a:off x="1761893" y="1516566"/>
            <a:ext cx="9500839" cy="1843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AutoNum type="alphaLcParenR"/>
            </a:pPr>
            <a:r>
              <a:rPr lang="en-US" sz="4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2846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chữ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hàng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chục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4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A. 2         B. 8       C. 4      D. 6</a:t>
            </a:r>
            <a:endParaRPr lang="en-US" sz="4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1A5CE75-CDED-481F-AACB-ED73BBBB2735}"/>
              </a:ext>
            </a:extLst>
          </p:cNvPr>
          <p:cNvSpPr txBox="1"/>
          <p:nvPr/>
        </p:nvSpPr>
        <p:spPr>
          <a:xfrm>
            <a:off x="1873405" y="3624146"/>
            <a:ext cx="9500839" cy="1843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b)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2846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tròn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hàng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chục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4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A. 2900         B. 2850       C. 2840      D. 2800</a:t>
            </a:r>
            <a:endParaRPr lang="en-US" sz="4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1C21BAA3-837F-4A52-AC44-EBA36681FE76}"/>
              </a:ext>
            </a:extLst>
          </p:cNvPr>
          <p:cNvSpPr/>
          <p:nvPr/>
        </p:nvSpPr>
        <p:spPr>
          <a:xfrm>
            <a:off x="5140712" y="2676293"/>
            <a:ext cx="579864" cy="65792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119D5E16-599A-45FA-AC66-4CFAAE4904FD}"/>
              </a:ext>
            </a:extLst>
          </p:cNvPr>
          <p:cNvSpPr/>
          <p:nvPr/>
        </p:nvSpPr>
        <p:spPr>
          <a:xfrm>
            <a:off x="4404732" y="4783873"/>
            <a:ext cx="579864" cy="65792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214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7" grpId="0"/>
      <p:bldP spid="11" grpId="0" animBg="1"/>
      <p:bldP spid="2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07EEF14-28ED-4B59-8B39-EEE31277CF9E}"/>
              </a:ext>
            </a:extLst>
          </p:cNvPr>
          <p:cNvSpPr/>
          <p:nvPr/>
        </p:nvSpPr>
        <p:spPr>
          <a:xfrm>
            <a:off x="333375" y="66674"/>
            <a:ext cx="11631884" cy="646747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4ECAB491-2625-4280-AA3B-4BC55843084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009" y="5754029"/>
            <a:ext cx="1648650" cy="1388518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ADF137F4-4A15-4F10-9587-18CC5DA71D5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0776" y="5798633"/>
            <a:ext cx="1859673" cy="1566245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55136BBA-7FFB-4213-AD29-A6350B7F6FEB}"/>
              </a:ext>
            </a:extLst>
          </p:cNvPr>
          <p:cNvGrpSpPr/>
          <p:nvPr/>
        </p:nvGrpSpPr>
        <p:grpSpPr>
          <a:xfrm>
            <a:off x="1675782" y="123825"/>
            <a:ext cx="9973293" cy="1771881"/>
            <a:chOff x="2480" y="6347"/>
            <a:chExt cx="9854" cy="2736"/>
          </a:xfrm>
        </p:grpSpPr>
        <p:sp>
          <p:nvSpPr>
            <p:cNvPr id="39" name="Rounded Rectangle 21">
              <a:extLst>
                <a:ext uri="{FF2B5EF4-FFF2-40B4-BE49-F238E27FC236}">
                  <a16:creationId xmlns:a16="http://schemas.microsoft.com/office/drawing/2014/main" id="{BF3A6F4F-CBE0-40D7-8E5C-2FDA84ED7B61}"/>
                </a:ext>
              </a:extLst>
            </p:cNvPr>
            <p:cNvSpPr/>
            <p:nvPr/>
          </p:nvSpPr>
          <p:spPr>
            <a:xfrm>
              <a:off x="2480" y="6347"/>
              <a:ext cx="9854" cy="2736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Rounded Rectangle 22">
              <a:extLst>
                <a:ext uri="{FF2B5EF4-FFF2-40B4-BE49-F238E27FC236}">
                  <a16:creationId xmlns:a16="http://schemas.microsoft.com/office/drawing/2014/main" id="{EEACE137-632A-4C56-B18C-597F373CAB51}"/>
                </a:ext>
              </a:extLst>
            </p:cNvPr>
            <p:cNvSpPr/>
            <p:nvPr/>
          </p:nvSpPr>
          <p:spPr>
            <a:xfrm>
              <a:off x="2804" y="6545"/>
              <a:ext cx="9347" cy="2340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41" name="椭圆 47">
            <a:extLst>
              <a:ext uri="{FF2B5EF4-FFF2-40B4-BE49-F238E27FC236}">
                <a16:creationId xmlns:a16="http://schemas.microsoft.com/office/drawing/2014/main" id="{6D4EECDD-791E-4809-A52D-71B7CDDAD0FB}"/>
              </a:ext>
            </a:extLst>
          </p:cNvPr>
          <p:cNvSpPr/>
          <p:nvPr/>
        </p:nvSpPr>
        <p:spPr>
          <a:xfrm>
            <a:off x="1499235" y="247650"/>
            <a:ext cx="783403" cy="743876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rPr>
              <a:t>4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黑体" panose="02010609060101010101" pitchFamily="49" charset="-122"/>
              <a:cs typeface="Calibri" panose="020F0502020204030204" pitchFamily="34" charset="0"/>
            </a:endParaRPr>
          </a:p>
        </p:txBody>
      </p:sp>
      <p:sp>
        <p:nvSpPr>
          <p:cNvPr id="42" name="Text Box 19">
            <a:extLst>
              <a:ext uri="{FF2B5EF4-FFF2-40B4-BE49-F238E27FC236}">
                <a16:creationId xmlns:a16="http://schemas.microsoft.com/office/drawing/2014/main" id="{DEAA0713-8BB8-46B2-A354-C14AAE2EDC50}"/>
              </a:ext>
            </a:extLst>
          </p:cNvPr>
          <p:cNvSpPr txBox="1"/>
          <p:nvPr/>
        </p:nvSpPr>
        <p:spPr>
          <a:xfrm>
            <a:off x="2324195" y="254879"/>
            <a:ext cx="951537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Các bạn Mai, Nam, Việt và Rô – Bốt cùng chơi “đuổi hình bắt chữ” và lần lượt nhận được số điểm là 2150 điểm, 1650 điểm, 2300 điểm và 1850 điểm.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72" name="Picture 71">
            <a:extLst>
              <a:ext uri="{FF2B5EF4-FFF2-40B4-BE49-F238E27FC236}">
                <a16:creationId xmlns:a16="http://schemas.microsoft.com/office/drawing/2014/main" id="{42689A0E-6528-452E-B365-3EDD3E148E5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7696" l="9990" r="899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010" y="143205"/>
            <a:ext cx="2185773" cy="174861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BB9DF5A-84FB-430D-AB75-6E2B07FF876D}"/>
              </a:ext>
            </a:extLst>
          </p:cNvPr>
          <p:cNvSpPr txBox="1"/>
          <p:nvPr/>
        </p:nvSpPr>
        <p:spPr>
          <a:xfrm>
            <a:off x="1260089" y="2107581"/>
            <a:ext cx="10515600" cy="3261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Hỏi:           </a:t>
            </a:r>
          </a:p>
          <a:p>
            <a:pPr algn="just"/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a) Bạn nào nhận được số điểm cao nhất?</a:t>
            </a:r>
          </a:p>
          <a:p>
            <a:pPr algn="just">
              <a:lnSpc>
                <a:spcPct val="200000"/>
              </a:lnSpc>
            </a:pPr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b) Những bạn nào nhận được nhiều hơn 2000 điểm?</a:t>
            </a:r>
          </a:p>
          <a:p>
            <a:pPr algn="just">
              <a:lnSpc>
                <a:spcPct val="200000"/>
              </a:lnSpc>
            </a:pPr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c) Những bạn nào nhận được ít hơn 2000 điểm?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E77BBAC-AEA4-4A37-A687-D9E93D306D14}"/>
              </a:ext>
            </a:extLst>
          </p:cNvPr>
          <p:cNvSpPr txBox="1"/>
          <p:nvPr/>
        </p:nvSpPr>
        <p:spPr>
          <a:xfrm>
            <a:off x="1650380" y="3155795"/>
            <a:ext cx="98130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Bạn Việt nhận được số điểm cao nhất là: 2300 điểm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E0E3BA5-7E8D-4465-B75E-F8E5D3F219C8}"/>
              </a:ext>
            </a:extLst>
          </p:cNvPr>
          <p:cNvSpPr txBox="1"/>
          <p:nvPr/>
        </p:nvSpPr>
        <p:spPr>
          <a:xfrm>
            <a:off x="1260088" y="4282068"/>
            <a:ext cx="108873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 bạn nhận được nhiều hơn 2000 điểm là: Việt, Mai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E8392ED-5AAB-4298-9D82-A28677F3F6D7}"/>
              </a:ext>
            </a:extLst>
          </p:cNvPr>
          <p:cNvSpPr txBox="1"/>
          <p:nvPr/>
        </p:nvSpPr>
        <p:spPr>
          <a:xfrm>
            <a:off x="1137424" y="5307981"/>
            <a:ext cx="117236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 bạn nhận được ít hơn 2000 điểm là: Rô-bốt, Nam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8977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15" grpId="0"/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07EEF14-28ED-4B59-8B39-EEE31277CF9E}"/>
              </a:ext>
            </a:extLst>
          </p:cNvPr>
          <p:cNvSpPr/>
          <p:nvPr/>
        </p:nvSpPr>
        <p:spPr>
          <a:xfrm>
            <a:off x="333375" y="66674"/>
            <a:ext cx="11631884" cy="646747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4ECAB491-2625-4280-AA3B-4BC55843084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009" y="5754029"/>
            <a:ext cx="1648650" cy="1388518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ADF137F4-4A15-4F10-9587-18CC5DA71D5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0776" y="5798633"/>
            <a:ext cx="1859673" cy="1566245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55136BBA-7FFB-4213-AD29-A6350B7F6FEB}"/>
              </a:ext>
            </a:extLst>
          </p:cNvPr>
          <p:cNvGrpSpPr/>
          <p:nvPr/>
        </p:nvGrpSpPr>
        <p:grpSpPr>
          <a:xfrm>
            <a:off x="1675782" y="123825"/>
            <a:ext cx="9973293" cy="1771881"/>
            <a:chOff x="2480" y="6347"/>
            <a:chExt cx="9854" cy="2736"/>
          </a:xfrm>
        </p:grpSpPr>
        <p:sp>
          <p:nvSpPr>
            <p:cNvPr id="39" name="Rounded Rectangle 21">
              <a:extLst>
                <a:ext uri="{FF2B5EF4-FFF2-40B4-BE49-F238E27FC236}">
                  <a16:creationId xmlns:a16="http://schemas.microsoft.com/office/drawing/2014/main" id="{BF3A6F4F-CBE0-40D7-8E5C-2FDA84ED7B61}"/>
                </a:ext>
              </a:extLst>
            </p:cNvPr>
            <p:cNvSpPr/>
            <p:nvPr/>
          </p:nvSpPr>
          <p:spPr>
            <a:xfrm>
              <a:off x="2480" y="6347"/>
              <a:ext cx="9854" cy="2736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Rounded Rectangle 22">
              <a:extLst>
                <a:ext uri="{FF2B5EF4-FFF2-40B4-BE49-F238E27FC236}">
                  <a16:creationId xmlns:a16="http://schemas.microsoft.com/office/drawing/2014/main" id="{EEACE137-632A-4C56-B18C-597F373CAB51}"/>
                </a:ext>
              </a:extLst>
            </p:cNvPr>
            <p:cNvSpPr/>
            <p:nvPr/>
          </p:nvSpPr>
          <p:spPr>
            <a:xfrm>
              <a:off x="2804" y="6545"/>
              <a:ext cx="9347" cy="2340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41" name="椭圆 47">
            <a:extLst>
              <a:ext uri="{FF2B5EF4-FFF2-40B4-BE49-F238E27FC236}">
                <a16:creationId xmlns:a16="http://schemas.microsoft.com/office/drawing/2014/main" id="{6D4EECDD-791E-4809-A52D-71B7CDDAD0FB}"/>
              </a:ext>
            </a:extLst>
          </p:cNvPr>
          <p:cNvSpPr/>
          <p:nvPr/>
        </p:nvSpPr>
        <p:spPr>
          <a:xfrm>
            <a:off x="1499235" y="247650"/>
            <a:ext cx="783403" cy="743876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rPr>
              <a:t>4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黑体" panose="02010609060101010101" pitchFamily="49" charset="-122"/>
              <a:cs typeface="Calibri" panose="020F0502020204030204" pitchFamily="34" charset="0"/>
            </a:endParaRPr>
          </a:p>
        </p:txBody>
      </p:sp>
      <p:sp>
        <p:nvSpPr>
          <p:cNvPr id="42" name="Text Box 19">
            <a:extLst>
              <a:ext uri="{FF2B5EF4-FFF2-40B4-BE49-F238E27FC236}">
                <a16:creationId xmlns:a16="http://schemas.microsoft.com/office/drawing/2014/main" id="{DEAA0713-8BB8-46B2-A354-C14AAE2EDC50}"/>
              </a:ext>
            </a:extLst>
          </p:cNvPr>
          <p:cNvSpPr txBox="1"/>
          <p:nvPr/>
        </p:nvSpPr>
        <p:spPr>
          <a:xfrm>
            <a:off x="2324196" y="254879"/>
            <a:ext cx="897199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Trên giá sách có một bộ sách gồm 8 cuốn được đánh số từ I đến VIII. Bố của Mai đã lấy 2 cuốn sách để đọc. Hỏi đó là những cuốn được đánh số nào?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72" name="Picture 71">
            <a:extLst>
              <a:ext uri="{FF2B5EF4-FFF2-40B4-BE49-F238E27FC236}">
                <a16:creationId xmlns:a16="http://schemas.microsoft.com/office/drawing/2014/main" id="{42689A0E-6528-452E-B365-3EDD3E148E5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7696" l="9990" r="899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010" y="143205"/>
            <a:ext cx="2185773" cy="174861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221F920-B47D-451D-BFF2-4A83CFAFB96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28728" y="2075521"/>
            <a:ext cx="5058471" cy="303508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3F49D6C-C9F5-428D-9D46-7937A455A6D6}"/>
              </a:ext>
            </a:extLst>
          </p:cNvPr>
          <p:cNvSpPr txBox="1"/>
          <p:nvPr/>
        </p:nvSpPr>
        <p:spPr>
          <a:xfrm>
            <a:off x="691376" y="2430966"/>
            <a:ext cx="57540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cuốn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sách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đang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giá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sách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 I; II; IV; V; VII; VIII</a:t>
            </a:r>
            <a:endParaRPr lang="en-US" sz="36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7719030-3F07-4FB3-97E7-4D04C48D65AB}"/>
              </a:ext>
            </a:extLst>
          </p:cNvPr>
          <p:cNvSpPr txBox="1"/>
          <p:nvPr/>
        </p:nvSpPr>
        <p:spPr>
          <a:xfrm>
            <a:off x="691376" y="3757961"/>
            <a:ext cx="57540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36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Bố của Mai lấy 2 cuốn sách: III; VI</a:t>
            </a:r>
            <a:endParaRPr lang="en-US" sz="36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2020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5F509AE-3E77-416E-9EA7-2553B94AE5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218" b="89965" l="10000" r="90000">
                        <a14:foregroundMark x1="35000" y1="43291" x2="60700" y2="41890"/>
                        <a14:foregroundMark x1="65700" y1="74679" x2="69100" y2="79697"/>
                        <a14:foregroundMark x1="30000" y1="73279" x2="30000" y2="76896"/>
                        <a14:foregroundMark x1="37700" y1="9685" x2="41500" y2="10268"/>
                        <a14:foregroundMark x1="38100" y1="9218" x2="38100" y2="92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90234" y="1219200"/>
            <a:ext cx="8002334" cy="6858000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8E60598-3015-43DF-A8D8-325EA261539F}"/>
              </a:ext>
            </a:extLst>
          </p:cNvPr>
          <p:cNvSpPr/>
          <p:nvPr/>
        </p:nvSpPr>
        <p:spPr>
          <a:xfrm>
            <a:off x="-4876800" y="4095750"/>
            <a:ext cx="3810000" cy="1104900"/>
          </a:xfrm>
          <a:prstGeom prst="roundRect">
            <a:avLst/>
          </a:prstGeom>
          <a:solidFill>
            <a:schemeClr val="bg1"/>
          </a:solidFill>
          <a:ln>
            <a:solidFill>
              <a:srgbClr val="A84B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CỦNG CỐ</a:t>
            </a:r>
          </a:p>
        </p:txBody>
      </p:sp>
    </p:spTree>
    <p:extLst>
      <p:ext uri="{BB962C8B-B14F-4D97-AF65-F5344CB8AC3E}">
        <p14:creationId xmlns:p14="http://schemas.microsoft.com/office/powerpoint/2010/main" val="2597910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2E2F2586-05CD-46BD-8C24-01A05F7690E6}"/>
              </a:ext>
            </a:extLst>
          </p:cNvPr>
          <p:cNvGrpSpPr/>
          <p:nvPr/>
        </p:nvGrpSpPr>
        <p:grpSpPr>
          <a:xfrm>
            <a:off x="311856" y="220133"/>
            <a:ext cx="11568289" cy="2675467"/>
            <a:chOff x="166511" y="152399"/>
            <a:chExt cx="11568289" cy="2675467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6B70F8F7-38EC-4879-A90B-0C400EE96816}"/>
                </a:ext>
              </a:extLst>
            </p:cNvPr>
            <p:cNvSpPr/>
            <p:nvPr/>
          </p:nvSpPr>
          <p:spPr>
            <a:xfrm>
              <a:off x="1143000" y="499533"/>
              <a:ext cx="10591800" cy="1981200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38100">
              <a:solidFill>
                <a:srgbClr val="BF46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347637A2-8E19-4BE2-A1A6-710D619B17D8}"/>
                </a:ext>
              </a:extLst>
            </p:cNvPr>
            <p:cNvSpPr/>
            <p:nvPr/>
          </p:nvSpPr>
          <p:spPr>
            <a:xfrm>
              <a:off x="1707444" y="665056"/>
              <a:ext cx="9874956" cy="165015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D747FA0E-F6EE-4E76-B398-76D841FCEAA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66511" y="152399"/>
              <a:ext cx="2652889" cy="2675467"/>
            </a:xfrm>
            <a:prstGeom prst="rect">
              <a:avLst/>
            </a:prstGeom>
          </p:spPr>
        </p:pic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D9FB5A22-4CEC-4272-B526-04EA28E4C296}"/>
              </a:ext>
            </a:extLst>
          </p:cNvPr>
          <p:cNvSpPr txBox="1"/>
          <p:nvPr/>
        </p:nvSpPr>
        <p:spPr>
          <a:xfrm>
            <a:off x="2579370" y="1157605"/>
            <a:ext cx="8985885" cy="7689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E76EA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E76EA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4</a:t>
            </a:r>
            <a:r>
              <a:rPr kumimoji="0" lang="en-US" sz="5000" b="1" i="0" u="none" strike="noStrike" kern="1200" cap="none" spc="0" normalizeH="0" noProof="0" dirty="0">
                <a:ln>
                  <a:noFill/>
                </a:ln>
                <a:solidFill>
                  <a:srgbClr val="E76EA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657 </a:t>
            </a:r>
            <a:r>
              <a:rPr kumimoji="0" lang="en-US" sz="5000" b="1" i="0" u="none" strike="noStrike" kern="1200" cap="none" spc="0" normalizeH="0" noProof="0" dirty="0" err="1">
                <a:ln>
                  <a:noFill/>
                </a:ln>
                <a:solidFill>
                  <a:srgbClr val="E76EA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có</a:t>
            </a:r>
            <a:r>
              <a:rPr kumimoji="0" lang="en-US" sz="5000" b="1" i="0" u="none" strike="noStrike" kern="1200" cap="none" spc="0" normalizeH="0" noProof="0" dirty="0">
                <a:ln>
                  <a:noFill/>
                </a:ln>
                <a:solidFill>
                  <a:srgbClr val="E76EA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000" b="1" i="0" u="none" strike="noStrike" kern="1200" cap="none" spc="0" normalizeH="0" noProof="0" dirty="0" err="1">
                <a:ln>
                  <a:noFill/>
                </a:ln>
                <a:solidFill>
                  <a:srgbClr val="E76EA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chữ</a:t>
            </a:r>
            <a:r>
              <a:rPr kumimoji="0" lang="en-US" sz="5000" b="1" i="0" u="none" strike="noStrike" kern="1200" cap="none" spc="0" normalizeH="0" noProof="0" dirty="0">
                <a:ln>
                  <a:noFill/>
                </a:ln>
                <a:solidFill>
                  <a:srgbClr val="E76EA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000" b="1" i="0" u="none" strike="noStrike" kern="1200" cap="none" spc="0" normalizeH="0" noProof="0" dirty="0" err="1">
                <a:ln>
                  <a:noFill/>
                </a:ln>
                <a:solidFill>
                  <a:srgbClr val="E76EA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5000" b="1" i="0" u="none" strike="noStrike" kern="1200" cap="none" spc="0" normalizeH="0" noProof="0" dirty="0">
                <a:ln>
                  <a:noFill/>
                </a:ln>
                <a:solidFill>
                  <a:srgbClr val="E76EA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000" b="1" i="0" u="none" strike="noStrike" kern="1200" cap="none" spc="0" normalizeH="0" noProof="0" dirty="0" err="1">
                <a:ln>
                  <a:noFill/>
                </a:ln>
                <a:solidFill>
                  <a:srgbClr val="E76EA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hàng</a:t>
            </a:r>
            <a:r>
              <a:rPr lang="en-US" sz="5000" b="1" dirty="0">
                <a:solidFill>
                  <a:srgbClr val="E76E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000" b="1" dirty="0" err="1">
                <a:solidFill>
                  <a:srgbClr val="E76E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trăm</a:t>
            </a:r>
            <a:r>
              <a:rPr lang="en-US" sz="5000" b="1" dirty="0">
                <a:solidFill>
                  <a:srgbClr val="E76E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000" b="1" dirty="0" err="1">
                <a:solidFill>
                  <a:srgbClr val="E76E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5000" b="1" dirty="0">
                <a:solidFill>
                  <a:srgbClr val="E76E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srgbClr val="E76EA3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23" name="DapAnB - 9Slide.vn">
            <a:extLst>
              <a:ext uri="{FF2B5EF4-FFF2-40B4-BE49-F238E27FC236}">
                <a16:creationId xmlns:a16="http://schemas.microsoft.com/office/drawing/2014/main" id="{46E8F2B5-826B-4180-9AF8-5E9CC623476A}"/>
              </a:ext>
            </a:extLst>
          </p:cNvPr>
          <p:cNvGrpSpPr/>
          <p:nvPr/>
        </p:nvGrpSpPr>
        <p:grpSpPr>
          <a:xfrm>
            <a:off x="6485890" y="3060988"/>
            <a:ext cx="5645150" cy="1422180"/>
            <a:chOff x="6835816" y="3061123"/>
            <a:chExt cx="5044329" cy="1421875"/>
          </a:xfrm>
          <a:solidFill>
            <a:schemeClr val="accent5">
              <a:lumMod val="20000"/>
              <a:lumOff val="80000"/>
            </a:schemeClr>
          </a:solidFill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24C33B13-E839-4869-B048-03C930A888C0}"/>
                </a:ext>
              </a:extLst>
            </p:cNvPr>
            <p:cNvGrpSpPr/>
            <p:nvPr/>
          </p:nvGrpSpPr>
          <p:grpSpPr>
            <a:xfrm>
              <a:off x="6835816" y="3061123"/>
              <a:ext cx="5044329" cy="1421875"/>
              <a:chOff x="289671" y="3263477"/>
              <a:chExt cx="10591800" cy="1981200"/>
            </a:xfrm>
            <a:grpFill/>
          </p:grpSpPr>
          <p:sp>
            <p:nvSpPr>
              <p:cNvPr id="29" name="Rectangle: Rounded Corners 28">
                <a:extLst>
                  <a:ext uri="{FF2B5EF4-FFF2-40B4-BE49-F238E27FC236}">
                    <a16:creationId xmlns:a16="http://schemas.microsoft.com/office/drawing/2014/main" id="{470D7712-52B3-4B87-A567-420F7E9639C9}"/>
                  </a:ext>
                </a:extLst>
              </p:cNvPr>
              <p:cNvSpPr/>
              <p:nvPr/>
            </p:nvSpPr>
            <p:spPr>
              <a:xfrm>
                <a:off x="289671" y="3263477"/>
                <a:ext cx="10591800" cy="1981200"/>
              </a:xfrm>
              <a:prstGeom prst="roundRect">
                <a:avLst/>
              </a:prstGeom>
              <a:grpFill/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0" name="Rectangle: Rounded Corners 29">
                <a:extLst>
                  <a:ext uri="{FF2B5EF4-FFF2-40B4-BE49-F238E27FC236}">
                    <a16:creationId xmlns:a16="http://schemas.microsoft.com/office/drawing/2014/main" id="{725C6BBA-19E3-4FAE-9CC5-BBBAEA4D46C1}"/>
                  </a:ext>
                </a:extLst>
              </p:cNvPr>
              <p:cNvSpPr/>
              <p:nvPr/>
            </p:nvSpPr>
            <p:spPr>
              <a:xfrm>
                <a:off x="3506651" y="3429000"/>
                <a:ext cx="7222420" cy="1650154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8BA5211F-F1BC-46C4-9F00-8573AB82D0BF}"/>
                </a:ext>
              </a:extLst>
            </p:cNvPr>
            <p:cNvGrpSpPr/>
            <p:nvPr/>
          </p:nvGrpSpPr>
          <p:grpSpPr>
            <a:xfrm>
              <a:off x="6971507" y="3134284"/>
              <a:ext cx="1338628" cy="1229921"/>
              <a:chOff x="7029270" y="3134284"/>
              <a:chExt cx="1338628" cy="1229921"/>
            </a:xfrm>
            <a:grpFill/>
          </p:grpSpPr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41BEB1F3-E4CC-414A-853E-48E1CF448A4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029270" y="3200477"/>
                <a:ext cx="1338628" cy="1163728"/>
              </a:xfrm>
              <a:prstGeom prst="rect">
                <a:avLst/>
              </a:prstGeom>
              <a:grpFill/>
            </p:spPr>
          </p:pic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0101B31D-4A19-451F-9CF3-5B0DF3E5F067}"/>
                  </a:ext>
                </a:extLst>
              </p:cNvPr>
              <p:cNvSpPr txBox="1"/>
              <p:nvPr/>
            </p:nvSpPr>
            <p:spPr>
              <a:xfrm>
                <a:off x="7461340" y="3134284"/>
                <a:ext cx="474489" cy="101514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600" b="1" i="0" u="none" strike="noStrike" kern="1200" cap="none" spc="0" normalizeH="0" baseline="0" noProof="0">
                    <a:ln>
                      <a:noFill/>
                    </a:ln>
                    <a:solidFill>
                      <a:srgbClr val="BF465A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B</a:t>
                </a:r>
              </a:p>
            </p:txBody>
          </p:sp>
        </p:grpSp>
      </p:grpSp>
      <p:grpSp>
        <p:nvGrpSpPr>
          <p:cNvPr id="31" name="DapAnC - 9Slide.vn">
            <a:extLst>
              <a:ext uri="{FF2B5EF4-FFF2-40B4-BE49-F238E27FC236}">
                <a16:creationId xmlns:a16="http://schemas.microsoft.com/office/drawing/2014/main" id="{0E7C53E4-BE2D-4378-936E-4DB635709BDC}"/>
              </a:ext>
            </a:extLst>
          </p:cNvPr>
          <p:cNvGrpSpPr/>
          <p:nvPr/>
        </p:nvGrpSpPr>
        <p:grpSpPr>
          <a:xfrm>
            <a:off x="3058160" y="5105193"/>
            <a:ext cx="6764020" cy="1422180"/>
            <a:chOff x="4062080" y="5105400"/>
            <a:chExt cx="5044329" cy="1421875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6C99A1D2-021C-48ED-810C-B46A142CF9C2}"/>
                </a:ext>
              </a:extLst>
            </p:cNvPr>
            <p:cNvSpPr/>
            <p:nvPr/>
          </p:nvSpPr>
          <p:spPr>
            <a:xfrm>
              <a:off x="4062080" y="5105400"/>
              <a:ext cx="5044329" cy="1421875"/>
            </a:xfrm>
            <a:prstGeom prst="roundRect">
              <a:avLst/>
            </a:prstGeom>
            <a:grpFill/>
            <a:ln w="38100">
              <a:solidFill>
                <a:srgbClr val="BF46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B4E4E081-7068-4676-BCA0-1CECE0E5EA45}"/>
                </a:ext>
              </a:extLst>
            </p:cNvPr>
            <p:cNvGrpSpPr/>
            <p:nvPr/>
          </p:nvGrpSpPr>
          <p:grpSpPr>
            <a:xfrm>
              <a:off x="4206162" y="5208081"/>
              <a:ext cx="1338628" cy="1200401"/>
              <a:chOff x="4255534" y="5208081"/>
              <a:chExt cx="1338628" cy="1200401"/>
            </a:xfrm>
            <a:grpFill/>
          </p:grpSpPr>
          <p:pic>
            <p:nvPicPr>
              <p:cNvPr id="35" name="Picture 34">
                <a:extLst>
                  <a:ext uri="{FF2B5EF4-FFF2-40B4-BE49-F238E27FC236}">
                    <a16:creationId xmlns:a16="http://schemas.microsoft.com/office/drawing/2014/main" id="{CCDE86DA-EF7E-4B2D-9920-1BB485B1F1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255534" y="5244754"/>
                <a:ext cx="1338628" cy="1163728"/>
              </a:xfrm>
              <a:prstGeom prst="rect">
                <a:avLst/>
              </a:prstGeom>
              <a:grpFill/>
            </p:spPr>
          </p:pic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B4B5BF64-5667-4B25-B3DF-7A34A1B8D3CB}"/>
                  </a:ext>
                </a:extLst>
              </p:cNvPr>
              <p:cNvSpPr txBox="1"/>
              <p:nvPr/>
            </p:nvSpPr>
            <p:spPr>
              <a:xfrm>
                <a:off x="4701229" y="5208081"/>
                <a:ext cx="447237" cy="101514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grpFill/>
                  </a14:hiddenFill>
                </a:ext>
              </a:extLst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600" b="1" i="0" u="none" strike="noStrike" kern="1200" cap="none" spc="0" normalizeH="0" baseline="0" noProof="0">
                    <a:ln>
                      <a:noFill/>
                    </a:ln>
                    <a:solidFill>
                      <a:srgbClr val="BF465A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C</a:t>
                </a:r>
              </a:p>
            </p:txBody>
          </p:sp>
        </p:grpSp>
      </p:grpSp>
      <p:sp>
        <p:nvSpPr>
          <p:cNvPr id="44" name="Rectangle: Rounded Corners 11">
            <a:extLst>
              <a:ext uri="{FF2B5EF4-FFF2-40B4-BE49-F238E27FC236}">
                <a16:creationId xmlns:a16="http://schemas.microsoft.com/office/drawing/2014/main" id="{2580317B-E145-4454-82E6-9D2F4B6B9A8F}"/>
              </a:ext>
            </a:extLst>
          </p:cNvPr>
          <p:cNvSpPr/>
          <p:nvPr/>
        </p:nvSpPr>
        <p:spPr>
          <a:xfrm>
            <a:off x="8200390" y="3169285"/>
            <a:ext cx="3849370" cy="118427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5" name="Rectangle: Rounded Corners 11">
            <a:extLst>
              <a:ext uri="{FF2B5EF4-FFF2-40B4-BE49-F238E27FC236}">
                <a16:creationId xmlns:a16="http://schemas.microsoft.com/office/drawing/2014/main" id="{81CB916F-7476-4A2C-B782-85EE5AEFF064}"/>
              </a:ext>
            </a:extLst>
          </p:cNvPr>
          <p:cNvSpPr/>
          <p:nvPr/>
        </p:nvSpPr>
        <p:spPr>
          <a:xfrm>
            <a:off x="5198745" y="5233670"/>
            <a:ext cx="4263390" cy="118427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6" name="Text Box 55">
            <a:extLst>
              <a:ext uri="{FF2B5EF4-FFF2-40B4-BE49-F238E27FC236}">
                <a16:creationId xmlns:a16="http://schemas.microsoft.com/office/drawing/2014/main" id="{A756D7BE-1C07-4F77-8693-4C48254B74B8}"/>
              </a:ext>
            </a:extLst>
          </p:cNvPr>
          <p:cNvSpPr txBox="1"/>
          <p:nvPr/>
        </p:nvSpPr>
        <p:spPr>
          <a:xfrm>
            <a:off x="9330372" y="3227415"/>
            <a:ext cx="15894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47" name="Text Box 64">
            <a:extLst>
              <a:ext uri="{FF2B5EF4-FFF2-40B4-BE49-F238E27FC236}">
                <a16:creationId xmlns:a16="http://schemas.microsoft.com/office/drawing/2014/main" id="{05D1BEA9-04EC-4CA6-983A-54AA94870610}"/>
              </a:ext>
            </a:extLst>
          </p:cNvPr>
          <p:cNvSpPr txBox="1"/>
          <p:nvPr/>
        </p:nvSpPr>
        <p:spPr>
          <a:xfrm>
            <a:off x="6392231" y="5367403"/>
            <a:ext cx="15894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7</a:t>
            </a:r>
          </a:p>
        </p:txBody>
      </p:sp>
      <p:grpSp>
        <p:nvGrpSpPr>
          <p:cNvPr id="49" name="DapAnA - 9Slide.vn">
            <a:extLst>
              <a:ext uri="{FF2B5EF4-FFF2-40B4-BE49-F238E27FC236}">
                <a16:creationId xmlns:a16="http://schemas.microsoft.com/office/drawing/2014/main" id="{448C66F0-D20F-44B1-AA3D-5138FEBAF0CA}"/>
              </a:ext>
            </a:extLst>
          </p:cNvPr>
          <p:cNvGrpSpPr/>
          <p:nvPr/>
        </p:nvGrpSpPr>
        <p:grpSpPr>
          <a:xfrm>
            <a:off x="357505" y="3012440"/>
            <a:ext cx="5955665" cy="1422400"/>
            <a:chOff x="609600" y="3061123"/>
            <a:chExt cx="5044329" cy="1421875"/>
          </a:xfrm>
        </p:grpSpPr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E0A8A7F2-191E-40AF-A299-77E7608997CE}"/>
                </a:ext>
              </a:extLst>
            </p:cNvPr>
            <p:cNvGrpSpPr/>
            <p:nvPr/>
          </p:nvGrpSpPr>
          <p:grpSpPr>
            <a:xfrm>
              <a:off x="609600" y="3061123"/>
              <a:ext cx="5044329" cy="1421875"/>
              <a:chOff x="289671" y="3263477"/>
              <a:chExt cx="10591800" cy="1981200"/>
            </a:xfrm>
          </p:grpSpPr>
          <p:sp>
            <p:nvSpPr>
              <p:cNvPr id="57" name="Rectangle: Rounded Corners 56">
                <a:extLst>
                  <a:ext uri="{FF2B5EF4-FFF2-40B4-BE49-F238E27FC236}">
                    <a16:creationId xmlns:a16="http://schemas.microsoft.com/office/drawing/2014/main" id="{E82E5B39-DA10-4C7C-A286-F5A001087C04}"/>
                  </a:ext>
                </a:extLst>
              </p:cNvPr>
              <p:cNvSpPr/>
              <p:nvPr/>
            </p:nvSpPr>
            <p:spPr>
              <a:xfrm>
                <a:off x="289671" y="3263477"/>
                <a:ext cx="10591800" cy="1981200"/>
              </a:xfrm>
              <a:prstGeom prst="round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8" name="Rectangle: Rounded Corners 57">
                <a:extLst>
                  <a:ext uri="{FF2B5EF4-FFF2-40B4-BE49-F238E27FC236}">
                    <a16:creationId xmlns:a16="http://schemas.microsoft.com/office/drawing/2014/main" id="{F3926AAE-4015-4BB2-834A-BD72E73DDE60}"/>
                  </a:ext>
                </a:extLst>
              </p:cNvPr>
              <p:cNvSpPr/>
              <p:nvPr/>
            </p:nvSpPr>
            <p:spPr>
              <a:xfrm>
                <a:off x="3658403" y="3486362"/>
                <a:ext cx="6884275" cy="165041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1EC3EC90-769C-49E0-86C3-6A2F4787C394}"/>
                </a:ext>
              </a:extLst>
            </p:cNvPr>
            <p:cNvGrpSpPr/>
            <p:nvPr/>
          </p:nvGrpSpPr>
          <p:grpSpPr>
            <a:xfrm>
              <a:off x="733632" y="3134284"/>
              <a:ext cx="1338628" cy="1229921"/>
              <a:chOff x="803054" y="3134284"/>
              <a:chExt cx="1338628" cy="1229921"/>
            </a:xfrm>
          </p:grpSpPr>
          <p:pic>
            <p:nvPicPr>
              <p:cNvPr id="54" name="Picture 53">
                <a:extLst>
                  <a:ext uri="{FF2B5EF4-FFF2-40B4-BE49-F238E27FC236}">
                    <a16:creationId xmlns:a16="http://schemas.microsoft.com/office/drawing/2014/main" id="{D7378430-CC25-4A14-A149-E0EA20CE23C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03054" y="3200477"/>
                <a:ext cx="1338628" cy="1163728"/>
              </a:xfrm>
              <a:prstGeom prst="rect">
                <a:avLst/>
              </a:prstGeom>
            </p:spPr>
          </p:pic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DEADDC18-24EF-45D6-AFBE-ABA7A4E3A1C5}"/>
                  </a:ext>
                </a:extLst>
              </p:cNvPr>
              <p:cNvSpPr txBox="1"/>
              <p:nvPr/>
            </p:nvSpPr>
            <p:spPr>
              <a:xfrm>
                <a:off x="1215887" y="3134284"/>
                <a:ext cx="512961" cy="101499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600" b="1" i="0" u="none" strike="noStrike" kern="1200" cap="none" spc="0" normalizeH="0" baseline="0" noProof="0">
                    <a:ln>
                      <a:noFill/>
                    </a:ln>
                    <a:solidFill>
                      <a:srgbClr val="BF465A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A</a:t>
                </a:r>
              </a:p>
            </p:txBody>
          </p:sp>
        </p:grpSp>
      </p:grpSp>
      <p:sp>
        <p:nvSpPr>
          <p:cNvPr id="59" name="Text Box 53">
            <a:extLst>
              <a:ext uri="{FF2B5EF4-FFF2-40B4-BE49-F238E27FC236}">
                <a16:creationId xmlns:a16="http://schemas.microsoft.com/office/drawing/2014/main" id="{7314BC77-6106-471C-9467-C0DBCEB2803D}"/>
              </a:ext>
            </a:extLst>
          </p:cNvPr>
          <p:cNvSpPr txBox="1"/>
          <p:nvPr/>
        </p:nvSpPr>
        <p:spPr>
          <a:xfrm>
            <a:off x="3106434" y="3226395"/>
            <a:ext cx="15894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6</a:t>
            </a:r>
          </a:p>
        </p:txBody>
      </p:sp>
      <p:grpSp>
        <p:nvGrpSpPr>
          <p:cNvPr id="60" name="ChuaChinhXac - 9Slide.vn">
            <a:extLst>
              <a:ext uri="{FF2B5EF4-FFF2-40B4-BE49-F238E27FC236}">
                <a16:creationId xmlns:a16="http://schemas.microsoft.com/office/drawing/2014/main" id="{DF60F881-ED25-488C-8C90-6A5D8B2F5357}"/>
              </a:ext>
            </a:extLst>
          </p:cNvPr>
          <p:cNvGrpSpPr/>
          <p:nvPr/>
        </p:nvGrpSpPr>
        <p:grpSpPr>
          <a:xfrm>
            <a:off x="12681831" y="2352799"/>
            <a:ext cx="6200596" cy="4126860"/>
            <a:chOff x="12681831" y="2352799"/>
            <a:chExt cx="6200596" cy="4126860"/>
          </a:xfrm>
        </p:grpSpPr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7CA966D4-2374-4A0A-8FB6-60A6167EF67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flipH="1">
              <a:off x="12681831" y="2352799"/>
              <a:ext cx="6200596" cy="4126860"/>
            </a:xfrm>
            <a:prstGeom prst="rect">
              <a:avLst/>
            </a:prstGeom>
          </p:spPr>
        </p:pic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116CFCD3-805F-4EBD-9696-1786F10AE573}"/>
                </a:ext>
              </a:extLst>
            </p:cNvPr>
            <p:cNvSpPr txBox="1"/>
            <p:nvPr/>
          </p:nvSpPr>
          <p:spPr>
            <a:xfrm>
              <a:off x="13454809" y="4831451"/>
              <a:ext cx="2176045" cy="135421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25A74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Chưa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25A74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chính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25A74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25A74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xác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63" name="Picture 62">
            <a:extLst>
              <a:ext uri="{FF2B5EF4-FFF2-40B4-BE49-F238E27FC236}">
                <a16:creationId xmlns:a16="http://schemas.microsoft.com/office/drawing/2014/main" id="{FFCE34D3-0CC4-4F13-94C0-40367DA96BC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287" y="742950"/>
            <a:ext cx="2076213" cy="1748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524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7" dur="7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8" dur="7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0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20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7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30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7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4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0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53" presetClass="exit" presetSubtype="3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3" dur="5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5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5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AmThanhDung_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7" presetID="53" presetClass="exit" presetSubtype="3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8" dur="5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5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0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2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6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8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9"/>
                      </p:tgtEl>
                    </p:cond>
                  </p:nextCondLst>
                </p:seq>
                <p:seq concurrent="1" nextAc="seek">
                  <p:cTn id="60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1" fill="hold">
                          <p:stCondLst>
                            <p:cond delay="0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42" presetClass="path" presetSubtype="0" autoRev="1" fill="hold" nodeType="clickEffect" p14:presetBounceEnd="83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04167E-6 -1.48148E-6 L -0.56367 -1.48148E-6 " pathEditMode="relative" rAng="0" ptsTypes="AA" p14:bounceEnd="83000">
                                          <p:cBhvr>
                                            <p:cTn id="64" dur="125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8190" y="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AmthanhSai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65" restart="whenNotActive" fill="hold" evtFilter="cancelBubble" nodeType="interactiveSeq">
                    <p:stCondLst>
                      <p:cond evt="onClick" delay="0">
                        <p:tgtEl>
                          <p:spTgt spid="3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6" fill="hold">
                          <p:stCondLst>
                            <p:cond delay="0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42" presetClass="path" presetSubtype="0" autoRev="1" fill="hold" nodeType="click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04167E-6 -1.48148E-6 L -0.5651 -0.00347 " pathEditMode="relative" rAng="0" ptsTypes="AA" p14:bounceEnd="70000">
                                          <p:cBhvr>
                                            <p:cTn id="69" dur="125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8255" y="-185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AmthanhSai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1"/>
                      </p:tgtEl>
                    </p:cond>
                  </p:nextCondLst>
                </p:seq>
              </p:childTnLst>
            </p:cTn>
          </p:par>
        </p:tnLst>
        <p:bldLst>
          <p:bldP spid="22" grpId="0"/>
          <p:bldP spid="44" grpId="0" bldLvl="0" animBg="1"/>
          <p:bldP spid="44" grpId="1" bldLvl="0" animBg="1"/>
          <p:bldP spid="45" grpId="0" bldLvl="0" animBg="1"/>
          <p:bldP spid="45" grpId="1" bldLvl="0" animBg="1"/>
          <p:bldP spid="46" grpId="0"/>
          <p:bldP spid="46" grpId="1"/>
          <p:bldP spid="47" grpId="0"/>
          <p:bldP spid="47" grpId="1"/>
          <p:bldP spid="5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0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20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7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30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7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4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0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53" presetClass="exit" presetSubtype="3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3" dur="5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5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5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AmThanhDung_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7" presetID="53" presetClass="exit" presetSubtype="3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8" dur="5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5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0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2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6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8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9"/>
                      </p:tgtEl>
                    </p:cond>
                  </p:nextCondLst>
                </p:seq>
                <p:seq concurrent="1" nextAc="seek">
                  <p:cTn id="60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1" fill="hold">
                          <p:stCondLst>
                            <p:cond delay="0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42" presetClass="path" presetSubtype="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04167E-6 -1.48148E-6 L -0.56367 -1.48148E-6 " pathEditMode="relative" rAng="0" ptsTypes="AA">
                                          <p:cBhvr>
                                            <p:cTn id="64" dur="125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8190" y="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AmthanhSai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65" restart="whenNotActive" fill="hold" evtFilter="cancelBubble" nodeType="interactiveSeq">
                    <p:stCondLst>
                      <p:cond evt="onClick" delay="0">
                        <p:tgtEl>
                          <p:spTgt spid="3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6" fill="hold">
                          <p:stCondLst>
                            <p:cond delay="0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42" presetClass="path" presetSubtype="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04167E-6 -1.48148E-6 L -0.5651 -0.00347 " pathEditMode="relative" rAng="0" ptsTypes="AA">
                                          <p:cBhvr>
                                            <p:cTn id="69" dur="125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8255" y="-185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AmthanhSai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1"/>
                      </p:tgtEl>
                    </p:cond>
                  </p:nextCondLst>
                </p:seq>
              </p:childTnLst>
            </p:cTn>
          </p:par>
        </p:tnLst>
        <p:bldLst>
          <p:bldP spid="22" grpId="0"/>
          <p:bldP spid="44" grpId="0" bldLvl="0" animBg="1"/>
          <p:bldP spid="44" grpId="1" bldLvl="0" animBg="1"/>
          <p:bldP spid="45" grpId="0" bldLvl="0" animBg="1"/>
          <p:bldP spid="45" grpId="1" bldLvl="0" animBg="1"/>
          <p:bldP spid="46" grpId="0"/>
          <p:bldP spid="46" grpId="1"/>
          <p:bldP spid="47" grpId="0"/>
          <p:bldP spid="47" grpId="1"/>
          <p:bldP spid="59" grpId="0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>
            <a:extLst>
              <a:ext uri="{FF2B5EF4-FFF2-40B4-BE49-F238E27FC236}">
                <a16:creationId xmlns:a16="http://schemas.microsoft.com/office/drawing/2014/main" id="{80FB73D0-BCDC-4FAD-9CC1-F3D68B9067A6}"/>
              </a:ext>
            </a:extLst>
          </p:cNvPr>
          <p:cNvGrpSpPr/>
          <p:nvPr/>
        </p:nvGrpSpPr>
        <p:grpSpPr>
          <a:xfrm>
            <a:off x="311856" y="220133"/>
            <a:ext cx="11568289" cy="2675467"/>
            <a:chOff x="166511" y="152399"/>
            <a:chExt cx="11568289" cy="2675467"/>
          </a:xfrm>
        </p:grpSpPr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9ADD6E8A-9289-4695-B1CD-0729FCDA59DD}"/>
                </a:ext>
              </a:extLst>
            </p:cNvPr>
            <p:cNvSpPr/>
            <p:nvPr/>
          </p:nvSpPr>
          <p:spPr>
            <a:xfrm>
              <a:off x="1143000" y="499533"/>
              <a:ext cx="10591800" cy="1981200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38100">
              <a:solidFill>
                <a:srgbClr val="BF46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1BDD211C-337D-4F75-87D3-D836064F894B}"/>
                </a:ext>
              </a:extLst>
            </p:cNvPr>
            <p:cNvSpPr/>
            <p:nvPr/>
          </p:nvSpPr>
          <p:spPr>
            <a:xfrm>
              <a:off x="1707444" y="665056"/>
              <a:ext cx="9874956" cy="165015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F69370C1-D9CD-4E37-8BDD-D3BCDBF5ED0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66511" y="152399"/>
              <a:ext cx="2652889" cy="2675467"/>
            </a:xfrm>
            <a:prstGeom prst="rect">
              <a:avLst/>
            </a:prstGeom>
          </p:spPr>
        </p:pic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AD840608-1032-4C27-8EA5-E7561C18C8D9}"/>
              </a:ext>
            </a:extLst>
          </p:cNvPr>
          <p:cNvSpPr txBox="1"/>
          <p:nvPr/>
        </p:nvSpPr>
        <p:spPr>
          <a:xfrm>
            <a:off x="2579370" y="1157605"/>
            <a:ext cx="8985885" cy="7689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>
              <a:defRPr/>
            </a:pPr>
            <a:r>
              <a:rPr lang="en-US" sz="5000" b="1" dirty="0" err="1">
                <a:solidFill>
                  <a:srgbClr val="E76E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5000" b="1" dirty="0">
                <a:solidFill>
                  <a:srgbClr val="E76E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9 789 </a:t>
            </a:r>
            <a:r>
              <a:rPr lang="en-US" sz="5000" b="1" dirty="0" err="1">
                <a:solidFill>
                  <a:srgbClr val="E76E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5000" b="1" dirty="0">
                <a:solidFill>
                  <a:srgbClr val="E76E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000" b="1" dirty="0" err="1">
                <a:solidFill>
                  <a:srgbClr val="E76E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chữ</a:t>
            </a:r>
            <a:r>
              <a:rPr lang="en-US" sz="5000" b="1" dirty="0">
                <a:solidFill>
                  <a:srgbClr val="E76E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000" b="1" dirty="0" err="1">
                <a:solidFill>
                  <a:srgbClr val="E76E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5000" b="1" dirty="0">
                <a:solidFill>
                  <a:srgbClr val="E76E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000" b="1" dirty="0" err="1">
                <a:solidFill>
                  <a:srgbClr val="E76E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hàng</a:t>
            </a:r>
            <a:r>
              <a:rPr lang="en-US" sz="5000" b="1" dirty="0">
                <a:solidFill>
                  <a:srgbClr val="E76E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000" b="1" dirty="0" err="1">
                <a:solidFill>
                  <a:srgbClr val="E76E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chục</a:t>
            </a:r>
            <a:r>
              <a:rPr lang="en-US" sz="5000" b="1" dirty="0">
                <a:solidFill>
                  <a:srgbClr val="E76E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000" b="1" dirty="0" err="1">
                <a:solidFill>
                  <a:srgbClr val="E76E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5000" b="1" dirty="0">
                <a:solidFill>
                  <a:srgbClr val="E76E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grpSp>
        <p:nvGrpSpPr>
          <p:cNvPr id="42" name="DapAnB - 9Slide.vn">
            <a:extLst>
              <a:ext uri="{FF2B5EF4-FFF2-40B4-BE49-F238E27FC236}">
                <a16:creationId xmlns:a16="http://schemas.microsoft.com/office/drawing/2014/main" id="{FA9F0543-26B5-4117-8649-3C230E49D873}"/>
              </a:ext>
            </a:extLst>
          </p:cNvPr>
          <p:cNvGrpSpPr/>
          <p:nvPr/>
        </p:nvGrpSpPr>
        <p:grpSpPr>
          <a:xfrm>
            <a:off x="6485890" y="3060988"/>
            <a:ext cx="5645150" cy="1422180"/>
            <a:chOff x="6835816" y="3061123"/>
            <a:chExt cx="5044329" cy="1421875"/>
          </a:xfrm>
          <a:solidFill>
            <a:schemeClr val="accent5">
              <a:lumMod val="20000"/>
              <a:lumOff val="80000"/>
            </a:schemeClr>
          </a:solidFill>
        </p:grpSpPr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CF515275-7600-4786-AB20-60EDA60039C2}"/>
                </a:ext>
              </a:extLst>
            </p:cNvPr>
            <p:cNvGrpSpPr/>
            <p:nvPr/>
          </p:nvGrpSpPr>
          <p:grpSpPr>
            <a:xfrm>
              <a:off x="6835816" y="3061123"/>
              <a:ext cx="5044329" cy="1421875"/>
              <a:chOff x="289671" y="3263477"/>
              <a:chExt cx="10591800" cy="1981200"/>
            </a:xfrm>
            <a:grpFill/>
          </p:grpSpPr>
          <p:sp>
            <p:nvSpPr>
              <p:cNvPr id="64" name="Rectangle: Rounded Corners 63">
                <a:extLst>
                  <a:ext uri="{FF2B5EF4-FFF2-40B4-BE49-F238E27FC236}">
                    <a16:creationId xmlns:a16="http://schemas.microsoft.com/office/drawing/2014/main" id="{5746D348-690A-406D-9E1A-8DEDDB581505}"/>
                  </a:ext>
                </a:extLst>
              </p:cNvPr>
              <p:cNvSpPr/>
              <p:nvPr/>
            </p:nvSpPr>
            <p:spPr>
              <a:xfrm>
                <a:off x="289671" y="3263477"/>
                <a:ext cx="10591800" cy="1981200"/>
              </a:xfrm>
              <a:prstGeom prst="roundRect">
                <a:avLst/>
              </a:prstGeom>
              <a:grpFill/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5" name="Rectangle: Rounded Corners 64">
                <a:extLst>
                  <a:ext uri="{FF2B5EF4-FFF2-40B4-BE49-F238E27FC236}">
                    <a16:creationId xmlns:a16="http://schemas.microsoft.com/office/drawing/2014/main" id="{D973833A-97CE-4E96-8D29-BD3CE5EC6D6E}"/>
                  </a:ext>
                </a:extLst>
              </p:cNvPr>
              <p:cNvSpPr/>
              <p:nvPr/>
            </p:nvSpPr>
            <p:spPr>
              <a:xfrm>
                <a:off x="3506651" y="3429000"/>
                <a:ext cx="7222420" cy="1650154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40E8CD32-183C-4BC1-9A1D-FC3E9570CBC4}"/>
                </a:ext>
              </a:extLst>
            </p:cNvPr>
            <p:cNvGrpSpPr/>
            <p:nvPr/>
          </p:nvGrpSpPr>
          <p:grpSpPr>
            <a:xfrm>
              <a:off x="6971507" y="3134284"/>
              <a:ext cx="1338628" cy="1229921"/>
              <a:chOff x="7029270" y="3134284"/>
              <a:chExt cx="1338628" cy="1229921"/>
            </a:xfrm>
            <a:grpFill/>
          </p:grpSpPr>
          <p:pic>
            <p:nvPicPr>
              <p:cNvPr id="53" name="Picture 52">
                <a:extLst>
                  <a:ext uri="{FF2B5EF4-FFF2-40B4-BE49-F238E27FC236}">
                    <a16:creationId xmlns:a16="http://schemas.microsoft.com/office/drawing/2014/main" id="{981C19BF-AC20-4E14-8C40-A5694A2A2DD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029270" y="3200477"/>
                <a:ext cx="1338628" cy="1163728"/>
              </a:xfrm>
              <a:prstGeom prst="rect">
                <a:avLst/>
              </a:prstGeom>
              <a:grpFill/>
            </p:spPr>
          </p:pic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11DC9C8D-5134-4857-8B78-54B0AAD3A13E}"/>
                  </a:ext>
                </a:extLst>
              </p:cNvPr>
              <p:cNvSpPr txBox="1"/>
              <p:nvPr/>
            </p:nvSpPr>
            <p:spPr>
              <a:xfrm>
                <a:off x="7461340" y="3134284"/>
                <a:ext cx="474489" cy="101514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600" b="1" i="0" u="none" strike="noStrike" kern="1200" cap="none" spc="0" normalizeH="0" baseline="0" noProof="0">
                    <a:ln>
                      <a:noFill/>
                    </a:ln>
                    <a:solidFill>
                      <a:srgbClr val="BF465A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B</a:t>
                </a:r>
              </a:p>
            </p:txBody>
          </p:sp>
        </p:grpSp>
      </p:grpSp>
      <p:sp>
        <p:nvSpPr>
          <p:cNvPr id="67" name="Rectangle: Rounded Corners 11">
            <a:extLst>
              <a:ext uri="{FF2B5EF4-FFF2-40B4-BE49-F238E27FC236}">
                <a16:creationId xmlns:a16="http://schemas.microsoft.com/office/drawing/2014/main" id="{BC8E3252-5115-45CB-90C4-F10A3006AD20}"/>
              </a:ext>
            </a:extLst>
          </p:cNvPr>
          <p:cNvSpPr/>
          <p:nvPr/>
        </p:nvSpPr>
        <p:spPr>
          <a:xfrm>
            <a:off x="8010525" y="3169285"/>
            <a:ext cx="3869055" cy="118427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Text Box 55">
            <a:extLst>
              <a:ext uri="{FF2B5EF4-FFF2-40B4-BE49-F238E27FC236}">
                <a16:creationId xmlns:a16="http://schemas.microsoft.com/office/drawing/2014/main" id="{9529B4EF-A9D4-4DF4-9FEB-F9F8757D7DD4}"/>
              </a:ext>
            </a:extLst>
          </p:cNvPr>
          <p:cNvSpPr txBox="1"/>
          <p:nvPr/>
        </p:nvSpPr>
        <p:spPr>
          <a:xfrm>
            <a:off x="9220835" y="3422015"/>
            <a:ext cx="15894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9</a:t>
            </a:r>
          </a:p>
        </p:txBody>
      </p:sp>
      <p:grpSp>
        <p:nvGrpSpPr>
          <p:cNvPr id="69" name="DapAnA - 9Slide.vn">
            <a:extLst>
              <a:ext uri="{FF2B5EF4-FFF2-40B4-BE49-F238E27FC236}">
                <a16:creationId xmlns:a16="http://schemas.microsoft.com/office/drawing/2014/main" id="{03328DBA-0EF1-4B70-9AF4-E2F634AE8C17}"/>
              </a:ext>
            </a:extLst>
          </p:cNvPr>
          <p:cNvGrpSpPr/>
          <p:nvPr/>
        </p:nvGrpSpPr>
        <p:grpSpPr>
          <a:xfrm>
            <a:off x="3624580" y="5357495"/>
            <a:ext cx="5899785" cy="1422400"/>
            <a:chOff x="609600" y="3061123"/>
            <a:chExt cx="5044329" cy="1421875"/>
          </a:xfrm>
        </p:grpSpPr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198EEB17-6CFA-4A4F-8656-FA10D24FBDF3}"/>
                </a:ext>
              </a:extLst>
            </p:cNvPr>
            <p:cNvGrpSpPr/>
            <p:nvPr/>
          </p:nvGrpSpPr>
          <p:grpSpPr>
            <a:xfrm>
              <a:off x="609600" y="3061123"/>
              <a:ext cx="5044329" cy="1421875"/>
              <a:chOff x="289671" y="3263477"/>
              <a:chExt cx="10591800" cy="1981200"/>
            </a:xfrm>
          </p:grpSpPr>
          <p:sp>
            <p:nvSpPr>
              <p:cNvPr id="74" name="Rectangle: Rounded Corners 73">
                <a:extLst>
                  <a:ext uri="{FF2B5EF4-FFF2-40B4-BE49-F238E27FC236}">
                    <a16:creationId xmlns:a16="http://schemas.microsoft.com/office/drawing/2014/main" id="{C4EEDE2B-82FE-46FA-AD9D-5EC49FAF1A77}"/>
                  </a:ext>
                </a:extLst>
              </p:cNvPr>
              <p:cNvSpPr/>
              <p:nvPr/>
            </p:nvSpPr>
            <p:spPr>
              <a:xfrm>
                <a:off x="289671" y="3263477"/>
                <a:ext cx="10591800" cy="1981200"/>
              </a:xfrm>
              <a:prstGeom prst="round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5" name="Rectangle: Rounded Corners 74">
                <a:extLst>
                  <a:ext uri="{FF2B5EF4-FFF2-40B4-BE49-F238E27FC236}">
                    <a16:creationId xmlns:a16="http://schemas.microsoft.com/office/drawing/2014/main" id="{48B73F4B-DFFD-4CBA-AAF3-831D2A9B559C}"/>
                  </a:ext>
                </a:extLst>
              </p:cNvPr>
              <p:cNvSpPr/>
              <p:nvPr/>
            </p:nvSpPr>
            <p:spPr>
              <a:xfrm>
                <a:off x="3482829" y="3512896"/>
                <a:ext cx="6853719" cy="165041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ECCEF075-662A-4C54-9580-8C90A8E0C172}"/>
                </a:ext>
              </a:extLst>
            </p:cNvPr>
            <p:cNvGrpSpPr/>
            <p:nvPr/>
          </p:nvGrpSpPr>
          <p:grpSpPr>
            <a:xfrm>
              <a:off x="733632" y="3134284"/>
              <a:ext cx="1338628" cy="1229921"/>
              <a:chOff x="803054" y="3134284"/>
              <a:chExt cx="1338628" cy="1229921"/>
            </a:xfrm>
          </p:grpSpPr>
          <p:pic>
            <p:nvPicPr>
              <p:cNvPr id="72" name="Picture 71">
                <a:extLst>
                  <a:ext uri="{FF2B5EF4-FFF2-40B4-BE49-F238E27FC236}">
                    <a16:creationId xmlns:a16="http://schemas.microsoft.com/office/drawing/2014/main" id="{4744B3C0-4622-4C07-9D35-F55397678FC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03054" y="3200477"/>
                <a:ext cx="1338628" cy="1163728"/>
              </a:xfrm>
              <a:prstGeom prst="rect">
                <a:avLst/>
              </a:prstGeom>
            </p:spPr>
          </p:pic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E5E16FB2-2134-45C9-9006-C23173198C0B}"/>
                  </a:ext>
                </a:extLst>
              </p:cNvPr>
              <p:cNvSpPr txBox="1"/>
              <p:nvPr/>
            </p:nvSpPr>
            <p:spPr>
              <a:xfrm>
                <a:off x="1215887" y="3134284"/>
                <a:ext cx="512961" cy="101499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600" b="1" i="0" u="none" strike="noStrike" kern="1200" cap="none" spc="0" normalizeH="0" baseline="0" noProof="0">
                    <a:ln>
                      <a:noFill/>
                    </a:ln>
                    <a:solidFill>
                      <a:srgbClr val="BF465A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C</a:t>
                </a:r>
              </a:p>
            </p:txBody>
          </p:sp>
        </p:grpSp>
      </p:grpSp>
      <p:sp>
        <p:nvSpPr>
          <p:cNvPr id="76" name="Text Box 53">
            <a:extLst>
              <a:ext uri="{FF2B5EF4-FFF2-40B4-BE49-F238E27FC236}">
                <a16:creationId xmlns:a16="http://schemas.microsoft.com/office/drawing/2014/main" id="{7E438362-96B3-4DD7-AA28-816D4D5A424A}"/>
              </a:ext>
            </a:extLst>
          </p:cNvPr>
          <p:cNvSpPr txBox="1"/>
          <p:nvPr/>
        </p:nvSpPr>
        <p:spPr>
          <a:xfrm>
            <a:off x="7096868" y="5626426"/>
            <a:ext cx="15894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8</a:t>
            </a:r>
          </a:p>
        </p:txBody>
      </p:sp>
      <p:grpSp>
        <p:nvGrpSpPr>
          <p:cNvPr id="77" name="DapAnC - 9Slide.vn">
            <a:extLst>
              <a:ext uri="{FF2B5EF4-FFF2-40B4-BE49-F238E27FC236}">
                <a16:creationId xmlns:a16="http://schemas.microsoft.com/office/drawing/2014/main" id="{19C50733-98D1-4142-AAED-CCD8FABCC6C8}"/>
              </a:ext>
            </a:extLst>
          </p:cNvPr>
          <p:cNvGrpSpPr/>
          <p:nvPr/>
        </p:nvGrpSpPr>
        <p:grpSpPr>
          <a:xfrm>
            <a:off x="450215" y="3071495"/>
            <a:ext cx="5630545" cy="1422400"/>
            <a:chOff x="4062080" y="5105400"/>
            <a:chExt cx="5044329" cy="1421875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78" name="Rectangle: Rounded Corners 77">
              <a:extLst>
                <a:ext uri="{FF2B5EF4-FFF2-40B4-BE49-F238E27FC236}">
                  <a16:creationId xmlns:a16="http://schemas.microsoft.com/office/drawing/2014/main" id="{CE952EE1-C913-403E-B8BB-E09878F91EC1}"/>
                </a:ext>
              </a:extLst>
            </p:cNvPr>
            <p:cNvSpPr/>
            <p:nvPr/>
          </p:nvSpPr>
          <p:spPr>
            <a:xfrm>
              <a:off x="4062080" y="5105400"/>
              <a:ext cx="5044329" cy="1421875"/>
            </a:xfrm>
            <a:prstGeom prst="roundRect">
              <a:avLst/>
            </a:prstGeom>
            <a:grpFill/>
            <a:ln w="38100">
              <a:solidFill>
                <a:srgbClr val="BF46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E147B12B-D1AD-414D-AB2A-9AC33D3659DF}"/>
                </a:ext>
              </a:extLst>
            </p:cNvPr>
            <p:cNvGrpSpPr/>
            <p:nvPr/>
          </p:nvGrpSpPr>
          <p:grpSpPr>
            <a:xfrm>
              <a:off x="4206162" y="5208081"/>
              <a:ext cx="1338628" cy="1200401"/>
              <a:chOff x="4255534" y="5208081"/>
              <a:chExt cx="1338628" cy="1200401"/>
            </a:xfrm>
            <a:grpFill/>
          </p:grpSpPr>
          <p:pic>
            <p:nvPicPr>
              <p:cNvPr id="80" name="Picture 79">
                <a:extLst>
                  <a:ext uri="{FF2B5EF4-FFF2-40B4-BE49-F238E27FC236}">
                    <a16:creationId xmlns:a16="http://schemas.microsoft.com/office/drawing/2014/main" id="{84E1423D-71BC-445F-BAEF-EDBC88ACA29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255534" y="5244754"/>
                <a:ext cx="1338628" cy="1163728"/>
              </a:xfrm>
              <a:prstGeom prst="rect">
                <a:avLst/>
              </a:prstGeom>
              <a:grpFill/>
            </p:spPr>
          </p:pic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C801AFBB-F43B-4015-8CBD-2D860668FE97}"/>
                  </a:ext>
                </a:extLst>
              </p:cNvPr>
              <p:cNvSpPr txBox="1"/>
              <p:nvPr/>
            </p:nvSpPr>
            <p:spPr>
              <a:xfrm>
                <a:off x="4701229" y="5208081"/>
                <a:ext cx="447237" cy="101499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grpFill/>
                  </a14:hiddenFill>
                </a:ext>
              </a:extLst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600" b="1" i="0" u="none" strike="noStrike" kern="1200" cap="none" spc="0" normalizeH="0" baseline="0" noProof="0">
                    <a:ln>
                      <a:noFill/>
                    </a:ln>
                    <a:solidFill>
                      <a:srgbClr val="BF465A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A</a:t>
                </a:r>
              </a:p>
            </p:txBody>
          </p:sp>
        </p:grpSp>
      </p:grpSp>
      <p:sp>
        <p:nvSpPr>
          <p:cNvPr id="82" name="Rectangle: Rounded Corners 11">
            <a:extLst>
              <a:ext uri="{FF2B5EF4-FFF2-40B4-BE49-F238E27FC236}">
                <a16:creationId xmlns:a16="http://schemas.microsoft.com/office/drawing/2014/main" id="{B15E17C1-DF58-4942-A58D-3F664F987418}"/>
              </a:ext>
            </a:extLst>
          </p:cNvPr>
          <p:cNvSpPr/>
          <p:nvPr/>
        </p:nvSpPr>
        <p:spPr>
          <a:xfrm>
            <a:off x="2515235" y="3211195"/>
            <a:ext cx="3318510" cy="118427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Text Box 64">
            <a:extLst>
              <a:ext uri="{FF2B5EF4-FFF2-40B4-BE49-F238E27FC236}">
                <a16:creationId xmlns:a16="http://schemas.microsoft.com/office/drawing/2014/main" id="{964B0A31-CC24-4DAE-AEB5-2DBACEE041FA}"/>
              </a:ext>
            </a:extLst>
          </p:cNvPr>
          <p:cNvSpPr txBox="1"/>
          <p:nvPr/>
        </p:nvSpPr>
        <p:spPr>
          <a:xfrm>
            <a:off x="3446145" y="3429000"/>
            <a:ext cx="15894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7</a:t>
            </a:r>
          </a:p>
        </p:txBody>
      </p:sp>
      <p:grpSp>
        <p:nvGrpSpPr>
          <p:cNvPr id="84" name="ChuaChinhXac - 9Slide.vn">
            <a:extLst>
              <a:ext uri="{FF2B5EF4-FFF2-40B4-BE49-F238E27FC236}">
                <a16:creationId xmlns:a16="http://schemas.microsoft.com/office/drawing/2014/main" id="{21995FF7-09FC-4A54-A89B-EEED87C460B1}"/>
              </a:ext>
            </a:extLst>
          </p:cNvPr>
          <p:cNvGrpSpPr/>
          <p:nvPr/>
        </p:nvGrpSpPr>
        <p:grpSpPr>
          <a:xfrm>
            <a:off x="12669131" y="2360419"/>
            <a:ext cx="6200596" cy="4126860"/>
            <a:chOff x="12681831" y="2352799"/>
            <a:chExt cx="6200596" cy="4126860"/>
          </a:xfrm>
        </p:grpSpPr>
        <p:pic>
          <p:nvPicPr>
            <p:cNvPr id="85" name="Picture 84">
              <a:extLst>
                <a:ext uri="{FF2B5EF4-FFF2-40B4-BE49-F238E27FC236}">
                  <a16:creationId xmlns:a16="http://schemas.microsoft.com/office/drawing/2014/main" id="{3A4175A2-5CE6-46F8-A4B1-95C78EC537D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flipH="1">
              <a:off x="12681831" y="2352799"/>
              <a:ext cx="6200596" cy="4126860"/>
            </a:xfrm>
            <a:prstGeom prst="rect">
              <a:avLst/>
            </a:prstGeom>
          </p:spPr>
        </p:pic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0E63B4F5-15E6-4F11-B7DB-B6009E68EE5B}"/>
                </a:ext>
              </a:extLst>
            </p:cNvPr>
            <p:cNvSpPr txBox="1"/>
            <p:nvPr/>
          </p:nvSpPr>
          <p:spPr>
            <a:xfrm>
              <a:off x="13454809" y="4831451"/>
              <a:ext cx="2176045" cy="135421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25A74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Chưa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25A74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chính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25A74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25A74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xác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87" name="Picture 86">
            <a:extLst>
              <a:ext uri="{FF2B5EF4-FFF2-40B4-BE49-F238E27FC236}">
                <a16:creationId xmlns:a16="http://schemas.microsoft.com/office/drawing/2014/main" id="{D3E7B96A-E073-48DC-8931-714309FF868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287" y="742950"/>
            <a:ext cx="2076213" cy="1748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636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7" dur="7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8" dur="7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11" dur="75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12" dur="75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4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24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1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34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1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3" restart="whenNotActive" fill="hold" evtFilter="cancelBubble" nodeType="interactiveSeq">
                    <p:stCondLst>
                      <p:cond evt="onClick" delay="0">
                        <p:tgtEl>
                          <p:spTgt spid="6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53" presetClass="exit" presetSubtype="3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7" dur="500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500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9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AmThanhDung_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1" presetID="53" presetClass="exit" presetSubtype="3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2" dur="500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500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6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8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0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9"/>
                      </p:tgtEl>
                    </p:cond>
                  </p:nextCondLst>
                </p:seq>
                <p:seq concurrent="1" nextAc="seek">
                  <p:cTn id="64" restart="whenNotActive" fill="hold" evtFilter="cancelBubble" nodeType="interactiveSeq">
                    <p:stCondLst>
                      <p:cond evt="onClick" delay="0">
                        <p:tgtEl>
                          <p:spTgt spid="4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5" fill="hold">
                          <p:stCondLst>
                            <p:cond delay="0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42" presetClass="path" presetSubtype="0" autoRev="1" fill="hold" nodeType="clickEffect" p14:presetBounceEnd="83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04167E-6 -1.48148E-6 L -0.56367 -1.48148E-6 " pathEditMode="relative" rAng="0" ptsTypes="AA" p14:bounceEnd="83000">
                                          <p:cBhvr>
                                            <p:cTn id="68" dur="125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8190" y="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AmthanhSai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2"/>
                      </p:tgtEl>
                    </p:cond>
                  </p:nextCondLst>
                </p:seq>
                <p:seq concurrent="1" nextAc="seek">
                  <p:cTn id="69" restart="whenNotActive" fill="hold" evtFilter="cancelBubble" nodeType="interactiveSeq">
                    <p:stCondLst>
                      <p:cond evt="onClick" delay="0">
                        <p:tgtEl>
                          <p:spTgt spid="7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0" fill="hold">
                          <p:stCondLst>
                            <p:cond delay="0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42" presetClass="path" presetSubtype="0" autoRev="1" fill="hold" nodeType="click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04167E-6 -1.48148E-6 L -0.5651 -0.00347 " pathEditMode="relative" rAng="0" ptsTypes="AA" p14:bounceEnd="70000">
                                          <p:cBhvr>
                                            <p:cTn id="73" dur="125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8255" y="-185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AmthanhSai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7"/>
                      </p:tgtEl>
                    </p:cond>
                  </p:nextCondLst>
                </p:seq>
              </p:childTnLst>
            </p:cTn>
          </p:par>
        </p:tnLst>
        <p:bldLst>
          <p:bldP spid="41" grpId="0"/>
          <p:bldP spid="67" grpId="0" bldLvl="0" animBg="1"/>
          <p:bldP spid="67" grpId="1" bldLvl="0" animBg="1"/>
          <p:bldP spid="68" grpId="0"/>
          <p:bldP spid="68" grpId="1"/>
          <p:bldP spid="76" grpId="0"/>
          <p:bldP spid="82" grpId="0" bldLvl="0" animBg="1"/>
          <p:bldP spid="82" grpId="1" bldLvl="0" animBg="1"/>
          <p:bldP spid="83" grpId="0"/>
          <p:bldP spid="83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4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24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1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34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1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3" restart="whenNotActive" fill="hold" evtFilter="cancelBubble" nodeType="interactiveSeq">
                    <p:stCondLst>
                      <p:cond evt="onClick" delay="0">
                        <p:tgtEl>
                          <p:spTgt spid="6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53" presetClass="exit" presetSubtype="3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7" dur="500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500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9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AmThanhDung_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1" presetID="53" presetClass="exit" presetSubtype="3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2" dur="500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500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6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8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0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9"/>
                      </p:tgtEl>
                    </p:cond>
                  </p:nextCondLst>
                </p:seq>
                <p:seq concurrent="1" nextAc="seek">
                  <p:cTn id="64" restart="whenNotActive" fill="hold" evtFilter="cancelBubble" nodeType="interactiveSeq">
                    <p:stCondLst>
                      <p:cond evt="onClick" delay="0">
                        <p:tgtEl>
                          <p:spTgt spid="4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5" fill="hold">
                          <p:stCondLst>
                            <p:cond delay="0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42" presetClass="path" presetSubtype="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04167E-6 -1.48148E-6 L -0.56367 -1.48148E-6 " pathEditMode="relative" rAng="0" ptsTypes="AA">
                                          <p:cBhvr>
                                            <p:cTn id="68" dur="125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8190" y="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AmthanhSai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2"/>
                      </p:tgtEl>
                    </p:cond>
                  </p:nextCondLst>
                </p:seq>
                <p:seq concurrent="1" nextAc="seek">
                  <p:cTn id="69" restart="whenNotActive" fill="hold" evtFilter="cancelBubble" nodeType="interactiveSeq">
                    <p:stCondLst>
                      <p:cond evt="onClick" delay="0">
                        <p:tgtEl>
                          <p:spTgt spid="7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0" fill="hold">
                          <p:stCondLst>
                            <p:cond delay="0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42" presetClass="path" presetSubtype="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04167E-6 -1.48148E-6 L -0.5651 -0.00347 " pathEditMode="relative" rAng="0" ptsTypes="AA">
                                          <p:cBhvr>
                                            <p:cTn id="73" dur="125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8255" y="-185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AmthanhSai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7"/>
                      </p:tgtEl>
                    </p:cond>
                  </p:nextCondLst>
                </p:seq>
              </p:childTnLst>
            </p:cTn>
          </p:par>
        </p:tnLst>
        <p:bldLst>
          <p:bldP spid="41" grpId="0"/>
          <p:bldP spid="67" grpId="0" bldLvl="0" animBg="1"/>
          <p:bldP spid="67" grpId="1" bldLvl="0" animBg="1"/>
          <p:bldP spid="68" grpId="0"/>
          <p:bldP spid="68" grpId="1"/>
          <p:bldP spid="76" grpId="0"/>
          <p:bldP spid="82" grpId="0" bldLvl="0" animBg="1"/>
          <p:bldP spid="82" grpId="1" bldLvl="0" animBg="1"/>
          <p:bldP spid="83" grpId="0"/>
          <p:bldP spid="83" grpId="1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34">
            <a:extLst>
              <a:ext uri="{FF2B5EF4-FFF2-40B4-BE49-F238E27FC236}">
                <a16:creationId xmlns:a16="http://schemas.microsoft.com/office/drawing/2014/main" id="{13E70607-77FD-4D87-A3D5-DF75C77A86E7}"/>
              </a:ext>
            </a:extLst>
          </p:cNvPr>
          <p:cNvGrpSpPr/>
          <p:nvPr/>
        </p:nvGrpSpPr>
        <p:grpSpPr>
          <a:xfrm>
            <a:off x="311856" y="220133"/>
            <a:ext cx="11568289" cy="2675467"/>
            <a:chOff x="166511" y="152399"/>
            <a:chExt cx="11568289" cy="2675467"/>
          </a:xfrm>
        </p:grpSpPr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F38B388E-FD24-494D-831D-CC0BB985AC43}"/>
                </a:ext>
              </a:extLst>
            </p:cNvPr>
            <p:cNvSpPr/>
            <p:nvPr/>
          </p:nvSpPr>
          <p:spPr>
            <a:xfrm>
              <a:off x="1143000" y="499533"/>
              <a:ext cx="10591800" cy="1981200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38100">
              <a:solidFill>
                <a:srgbClr val="BF46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" name="Rectangle: Rounded Corners 42">
              <a:extLst>
                <a:ext uri="{FF2B5EF4-FFF2-40B4-BE49-F238E27FC236}">
                  <a16:creationId xmlns:a16="http://schemas.microsoft.com/office/drawing/2014/main" id="{6FEBADAC-AFD1-430E-8AB7-14F646B62FD6}"/>
                </a:ext>
              </a:extLst>
            </p:cNvPr>
            <p:cNvSpPr/>
            <p:nvPr/>
          </p:nvSpPr>
          <p:spPr>
            <a:xfrm>
              <a:off x="1707444" y="665056"/>
              <a:ext cx="9874956" cy="165015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F046F3C7-E8A0-4383-AD46-1E25EAD5C7A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66511" y="152399"/>
              <a:ext cx="2652889" cy="2675467"/>
            </a:xfrm>
            <a:prstGeom prst="rect">
              <a:avLst/>
            </a:prstGeom>
          </p:spPr>
        </p:pic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8B14D8F7-574D-45E6-AB41-57C14EB2D815}"/>
              </a:ext>
            </a:extLst>
          </p:cNvPr>
          <p:cNvSpPr txBox="1"/>
          <p:nvPr/>
        </p:nvSpPr>
        <p:spPr>
          <a:xfrm>
            <a:off x="2765502" y="1157605"/>
            <a:ext cx="8799753" cy="7689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>
              <a:defRPr/>
            </a:pPr>
            <a:r>
              <a:rPr lang="en-US" sz="5000" b="1" dirty="0" err="1">
                <a:solidFill>
                  <a:srgbClr val="E76E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5000" b="1" dirty="0">
                <a:solidFill>
                  <a:srgbClr val="E76E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6 539 </a:t>
            </a:r>
            <a:r>
              <a:rPr lang="en-US" sz="5000" b="1" dirty="0" err="1">
                <a:solidFill>
                  <a:srgbClr val="E76E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5000" b="1" dirty="0">
                <a:solidFill>
                  <a:srgbClr val="E76E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000" b="1" dirty="0" err="1">
                <a:solidFill>
                  <a:srgbClr val="E76E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chữ</a:t>
            </a:r>
            <a:r>
              <a:rPr lang="en-US" sz="5000" b="1" dirty="0">
                <a:solidFill>
                  <a:srgbClr val="E76E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000" b="1" dirty="0" err="1">
                <a:solidFill>
                  <a:srgbClr val="E76E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5000" b="1" dirty="0">
                <a:solidFill>
                  <a:srgbClr val="E76E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000" b="1" dirty="0" err="1">
                <a:solidFill>
                  <a:srgbClr val="E76E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hàng</a:t>
            </a:r>
            <a:r>
              <a:rPr lang="en-US" sz="5000" b="1" dirty="0">
                <a:solidFill>
                  <a:srgbClr val="E76E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000" b="1" dirty="0" err="1">
                <a:solidFill>
                  <a:srgbClr val="E76E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nghìn</a:t>
            </a:r>
            <a:r>
              <a:rPr lang="en-US" sz="5000" b="1" dirty="0">
                <a:solidFill>
                  <a:srgbClr val="E76E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000" b="1" dirty="0" err="1">
                <a:solidFill>
                  <a:srgbClr val="E76E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5000" b="1" dirty="0">
                <a:solidFill>
                  <a:srgbClr val="E76E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grpSp>
        <p:nvGrpSpPr>
          <p:cNvPr id="46" name="DapAnB - 9Slide.vn">
            <a:extLst>
              <a:ext uri="{FF2B5EF4-FFF2-40B4-BE49-F238E27FC236}">
                <a16:creationId xmlns:a16="http://schemas.microsoft.com/office/drawing/2014/main" id="{B7D9C844-B056-4B63-B653-5C1EB624252B}"/>
              </a:ext>
            </a:extLst>
          </p:cNvPr>
          <p:cNvGrpSpPr/>
          <p:nvPr/>
        </p:nvGrpSpPr>
        <p:grpSpPr>
          <a:xfrm>
            <a:off x="6485890" y="3060988"/>
            <a:ext cx="5645150" cy="1422180"/>
            <a:chOff x="6835816" y="3061123"/>
            <a:chExt cx="5044329" cy="1421875"/>
          </a:xfrm>
          <a:solidFill>
            <a:schemeClr val="accent5">
              <a:lumMod val="20000"/>
              <a:lumOff val="80000"/>
            </a:schemeClr>
          </a:solidFill>
        </p:grpSpPr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F91F0DF4-205A-4153-B8D4-22E16F3128F6}"/>
                </a:ext>
              </a:extLst>
            </p:cNvPr>
            <p:cNvGrpSpPr/>
            <p:nvPr/>
          </p:nvGrpSpPr>
          <p:grpSpPr>
            <a:xfrm>
              <a:off x="6835816" y="3061123"/>
              <a:ext cx="5044329" cy="1421875"/>
              <a:chOff x="289671" y="3263477"/>
              <a:chExt cx="10591800" cy="1981200"/>
            </a:xfrm>
            <a:grpFill/>
          </p:grpSpPr>
          <p:sp>
            <p:nvSpPr>
              <p:cNvPr id="54" name="Rectangle: Rounded Corners 53">
                <a:extLst>
                  <a:ext uri="{FF2B5EF4-FFF2-40B4-BE49-F238E27FC236}">
                    <a16:creationId xmlns:a16="http://schemas.microsoft.com/office/drawing/2014/main" id="{C69A233F-4178-424B-B8F3-9E630CB2C78B}"/>
                  </a:ext>
                </a:extLst>
              </p:cNvPr>
              <p:cNvSpPr/>
              <p:nvPr/>
            </p:nvSpPr>
            <p:spPr>
              <a:xfrm>
                <a:off x="289671" y="3263477"/>
                <a:ext cx="10591800" cy="1981200"/>
              </a:xfrm>
              <a:prstGeom prst="roundRect">
                <a:avLst/>
              </a:prstGeom>
              <a:grpFill/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5" name="Rectangle: Rounded Corners 54">
                <a:extLst>
                  <a:ext uri="{FF2B5EF4-FFF2-40B4-BE49-F238E27FC236}">
                    <a16:creationId xmlns:a16="http://schemas.microsoft.com/office/drawing/2014/main" id="{9A7E3E6C-F1C5-41CB-A494-84349432A911}"/>
                  </a:ext>
                </a:extLst>
              </p:cNvPr>
              <p:cNvSpPr/>
              <p:nvPr/>
            </p:nvSpPr>
            <p:spPr>
              <a:xfrm>
                <a:off x="3506651" y="3429000"/>
                <a:ext cx="7222420" cy="1650154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2D6761BB-718A-440A-9C99-1F90032B1523}"/>
                </a:ext>
              </a:extLst>
            </p:cNvPr>
            <p:cNvGrpSpPr/>
            <p:nvPr/>
          </p:nvGrpSpPr>
          <p:grpSpPr>
            <a:xfrm>
              <a:off x="6971507" y="3134284"/>
              <a:ext cx="1338628" cy="1229921"/>
              <a:chOff x="7029270" y="3134284"/>
              <a:chExt cx="1338628" cy="1229921"/>
            </a:xfrm>
            <a:grpFill/>
          </p:grpSpPr>
          <p:pic>
            <p:nvPicPr>
              <p:cNvPr id="50" name="Picture 49">
                <a:extLst>
                  <a:ext uri="{FF2B5EF4-FFF2-40B4-BE49-F238E27FC236}">
                    <a16:creationId xmlns:a16="http://schemas.microsoft.com/office/drawing/2014/main" id="{CD272184-4891-4008-8B9B-7816D46C2FC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029270" y="3200477"/>
                <a:ext cx="1338628" cy="1163728"/>
              </a:xfrm>
              <a:prstGeom prst="rect">
                <a:avLst/>
              </a:prstGeom>
              <a:grpFill/>
            </p:spPr>
          </p:pic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260B21D9-9337-4E23-AD00-D354CF6CAEF2}"/>
                  </a:ext>
                </a:extLst>
              </p:cNvPr>
              <p:cNvSpPr txBox="1"/>
              <p:nvPr/>
            </p:nvSpPr>
            <p:spPr>
              <a:xfrm>
                <a:off x="7461340" y="3134284"/>
                <a:ext cx="474489" cy="101514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600" b="1" i="0" u="none" strike="noStrike" kern="1200" cap="none" spc="0" normalizeH="0" baseline="0" noProof="0">
                    <a:ln>
                      <a:noFill/>
                    </a:ln>
                    <a:solidFill>
                      <a:srgbClr val="BF465A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B</a:t>
                </a:r>
              </a:p>
            </p:txBody>
          </p:sp>
        </p:grpSp>
      </p:grpSp>
      <p:sp>
        <p:nvSpPr>
          <p:cNvPr id="59" name="Rectangle: Rounded Corners 11">
            <a:extLst>
              <a:ext uri="{FF2B5EF4-FFF2-40B4-BE49-F238E27FC236}">
                <a16:creationId xmlns:a16="http://schemas.microsoft.com/office/drawing/2014/main" id="{67A79448-18C2-4424-81DF-726982ECC258}"/>
              </a:ext>
            </a:extLst>
          </p:cNvPr>
          <p:cNvSpPr/>
          <p:nvPr/>
        </p:nvSpPr>
        <p:spPr>
          <a:xfrm>
            <a:off x="8010525" y="3169285"/>
            <a:ext cx="3869055" cy="118427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Text Box 55">
            <a:extLst>
              <a:ext uri="{FF2B5EF4-FFF2-40B4-BE49-F238E27FC236}">
                <a16:creationId xmlns:a16="http://schemas.microsoft.com/office/drawing/2014/main" id="{45D0CF7D-7592-4976-BE23-8F410210E892}"/>
              </a:ext>
            </a:extLst>
          </p:cNvPr>
          <p:cNvSpPr txBox="1"/>
          <p:nvPr/>
        </p:nvSpPr>
        <p:spPr>
          <a:xfrm>
            <a:off x="9220835" y="3422015"/>
            <a:ext cx="15894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</a:t>
            </a:r>
          </a:p>
        </p:txBody>
      </p:sp>
      <p:grpSp>
        <p:nvGrpSpPr>
          <p:cNvPr id="62" name="DapAnA - 9Slide.vn">
            <a:extLst>
              <a:ext uri="{FF2B5EF4-FFF2-40B4-BE49-F238E27FC236}">
                <a16:creationId xmlns:a16="http://schemas.microsoft.com/office/drawing/2014/main" id="{D04CFF84-57DC-4ECF-BE51-5EDD0D3A972B}"/>
              </a:ext>
            </a:extLst>
          </p:cNvPr>
          <p:cNvGrpSpPr/>
          <p:nvPr/>
        </p:nvGrpSpPr>
        <p:grpSpPr>
          <a:xfrm>
            <a:off x="3624580" y="5357495"/>
            <a:ext cx="5899785" cy="1422400"/>
            <a:chOff x="609600" y="3061123"/>
            <a:chExt cx="5044329" cy="1421875"/>
          </a:xfrm>
        </p:grpSpPr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289601EC-F4F2-42BF-8951-91786D1AE1BE}"/>
                </a:ext>
              </a:extLst>
            </p:cNvPr>
            <p:cNvGrpSpPr/>
            <p:nvPr/>
          </p:nvGrpSpPr>
          <p:grpSpPr>
            <a:xfrm>
              <a:off x="609600" y="3061123"/>
              <a:ext cx="5044329" cy="1421875"/>
              <a:chOff x="289671" y="3263477"/>
              <a:chExt cx="10591800" cy="1981200"/>
            </a:xfrm>
          </p:grpSpPr>
          <p:sp>
            <p:nvSpPr>
              <p:cNvPr id="90" name="Rectangle: Rounded Corners 89">
                <a:extLst>
                  <a:ext uri="{FF2B5EF4-FFF2-40B4-BE49-F238E27FC236}">
                    <a16:creationId xmlns:a16="http://schemas.microsoft.com/office/drawing/2014/main" id="{4CBCE106-25E8-4827-BB6A-7758114648F1}"/>
                  </a:ext>
                </a:extLst>
              </p:cNvPr>
              <p:cNvSpPr/>
              <p:nvPr/>
            </p:nvSpPr>
            <p:spPr>
              <a:xfrm>
                <a:off x="289671" y="3263477"/>
                <a:ext cx="10591800" cy="1981200"/>
              </a:xfrm>
              <a:prstGeom prst="round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1" name="Rectangle: Rounded Corners 90">
                <a:extLst>
                  <a:ext uri="{FF2B5EF4-FFF2-40B4-BE49-F238E27FC236}">
                    <a16:creationId xmlns:a16="http://schemas.microsoft.com/office/drawing/2014/main" id="{C3A7FA13-665D-45F5-A3DA-568960BEC8DB}"/>
                  </a:ext>
                </a:extLst>
              </p:cNvPr>
              <p:cNvSpPr/>
              <p:nvPr/>
            </p:nvSpPr>
            <p:spPr>
              <a:xfrm>
                <a:off x="3482829" y="3512896"/>
                <a:ext cx="6853719" cy="165041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87" name="Group 86">
              <a:extLst>
                <a:ext uri="{FF2B5EF4-FFF2-40B4-BE49-F238E27FC236}">
                  <a16:creationId xmlns:a16="http://schemas.microsoft.com/office/drawing/2014/main" id="{2917CF60-9E44-4499-B728-02FF05D47B9F}"/>
                </a:ext>
              </a:extLst>
            </p:cNvPr>
            <p:cNvGrpSpPr/>
            <p:nvPr/>
          </p:nvGrpSpPr>
          <p:grpSpPr>
            <a:xfrm>
              <a:off x="733632" y="3134284"/>
              <a:ext cx="1338628" cy="1229921"/>
              <a:chOff x="803054" y="3134284"/>
              <a:chExt cx="1338628" cy="1229921"/>
            </a:xfrm>
          </p:grpSpPr>
          <p:pic>
            <p:nvPicPr>
              <p:cNvPr id="88" name="Picture 87">
                <a:extLst>
                  <a:ext uri="{FF2B5EF4-FFF2-40B4-BE49-F238E27FC236}">
                    <a16:creationId xmlns:a16="http://schemas.microsoft.com/office/drawing/2014/main" id="{E38654CE-4310-400A-ABA9-103D85C1601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03054" y="3200477"/>
                <a:ext cx="1338628" cy="1163728"/>
              </a:xfrm>
              <a:prstGeom prst="rect">
                <a:avLst/>
              </a:prstGeom>
            </p:spPr>
          </p:pic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FEDCC213-F9B8-4BEB-9575-4479B2694DF7}"/>
                  </a:ext>
                </a:extLst>
              </p:cNvPr>
              <p:cNvSpPr txBox="1"/>
              <p:nvPr/>
            </p:nvSpPr>
            <p:spPr>
              <a:xfrm>
                <a:off x="1215887" y="3134284"/>
                <a:ext cx="512961" cy="101528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600" b="1" i="0" u="none" strike="noStrike" kern="1200" cap="none" spc="0" normalizeH="0" baseline="0" noProof="0">
                    <a:ln>
                      <a:noFill/>
                    </a:ln>
                    <a:solidFill>
                      <a:srgbClr val="BF465A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C</a:t>
                </a:r>
              </a:p>
            </p:txBody>
          </p:sp>
        </p:grpSp>
      </p:grpSp>
      <p:sp>
        <p:nvSpPr>
          <p:cNvPr id="92" name="Text Box 53">
            <a:extLst>
              <a:ext uri="{FF2B5EF4-FFF2-40B4-BE49-F238E27FC236}">
                <a16:creationId xmlns:a16="http://schemas.microsoft.com/office/drawing/2014/main" id="{1287E8B4-5ACB-4E68-99A5-AC76CAC8E287}"/>
              </a:ext>
            </a:extLst>
          </p:cNvPr>
          <p:cNvSpPr txBox="1"/>
          <p:nvPr/>
        </p:nvSpPr>
        <p:spPr>
          <a:xfrm>
            <a:off x="6517005" y="5715635"/>
            <a:ext cx="15894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6</a:t>
            </a:r>
          </a:p>
        </p:txBody>
      </p:sp>
      <p:grpSp>
        <p:nvGrpSpPr>
          <p:cNvPr id="93" name="DapAnC - 9Slide.vn">
            <a:extLst>
              <a:ext uri="{FF2B5EF4-FFF2-40B4-BE49-F238E27FC236}">
                <a16:creationId xmlns:a16="http://schemas.microsoft.com/office/drawing/2014/main" id="{3C4827F3-C09A-4DE5-9290-5DCA52AC7F42}"/>
              </a:ext>
            </a:extLst>
          </p:cNvPr>
          <p:cNvGrpSpPr/>
          <p:nvPr/>
        </p:nvGrpSpPr>
        <p:grpSpPr>
          <a:xfrm>
            <a:off x="450215" y="3071495"/>
            <a:ext cx="5630545" cy="1422400"/>
            <a:chOff x="4062080" y="5105400"/>
            <a:chExt cx="5044329" cy="1421875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94" name="Rectangle: Rounded Corners 93">
              <a:extLst>
                <a:ext uri="{FF2B5EF4-FFF2-40B4-BE49-F238E27FC236}">
                  <a16:creationId xmlns:a16="http://schemas.microsoft.com/office/drawing/2014/main" id="{C488EA36-CB51-40A2-8F26-E06A3282E079}"/>
                </a:ext>
              </a:extLst>
            </p:cNvPr>
            <p:cNvSpPr/>
            <p:nvPr/>
          </p:nvSpPr>
          <p:spPr>
            <a:xfrm>
              <a:off x="4062080" y="5105400"/>
              <a:ext cx="5044329" cy="1421875"/>
            </a:xfrm>
            <a:prstGeom prst="roundRect">
              <a:avLst/>
            </a:prstGeom>
            <a:grpFill/>
            <a:ln w="38100">
              <a:solidFill>
                <a:srgbClr val="BF46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5" name="Group 94">
              <a:extLst>
                <a:ext uri="{FF2B5EF4-FFF2-40B4-BE49-F238E27FC236}">
                  <a16:creationId xmlns:a16="http://schemas.microsoft.com/office/drawing/2014/main" id="{71B36A7B-C09E-476C-8B5B-AA689B0C625E}"/>
                </a:ext>
              </a:extLst>
            </p:cNvPr>
            <p:cNvGrpSpPr/>
            <p:nvPr/>
          </p:nvGrpSpPr>
          <p:grpSpPr>
            <a:xfrm>
              <a:off x="4206162" y="5208081"/>
              <a:ext cx="1338628" cy="1200401"/>
              <a:chOff x="4255534" y="5208081"/>
              <a:chExt cx="1338628" cy="1200401"/>
            </a:xfrm>
            <a:grpFill/>
          </p:grpSpPr>
          <p:pic>
            <p:nvPicPr>
              <p:cNvPr id="96" name="Picture 95">
                <a:extLst>
                  <a:ext uri="{FF2B5EF4-FFF2-40B4-BE49-F238E27FC236}">
                    <a16:creationId xmlns:a16="http://schemas.microsoft.com/office/drawing/2014/main" id="{454A7F37-2A59-4E17-BAA7-C63E8B698B4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255534" y="5244754"/>
                <a:ext cx="1338628" cy="1163728"/>
              </a:xfrm>
              <a:prstGeom prst="rect">
                <a:avLst/>
              </a:prstGeom>
              <a:grpFill/>
            </p:spPr>
          </p:pic>
          <p:sp>
            <p:nvSpPr>
              <p:cNvPr id="97" name="TextBox 96">
                <a:extLst>
                  <a:ext uri="{FF2B5EF4-FFF2-40B4-BE49-F238E27FC236}">
                    <a16:creationId xmlns:a16="http://schemas.microsoft.com/office/drawing/2014/main" id="{1FDFE681-7B46-43FF-9F3E-042CA48CA15F}"/>
                  </a:ext>
                </a:extLst>
              </p:cNvPr>
              <p:cNvSpPr txBox="1"/>
              <p:nvPr/>
            </p:nvSpPr>
            <p:spPr>
              <a:xfrm>
                <a:off x="4701229" y="5208081"/>
                <a:ext cx="447237" cy="101499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grpFill/>
                  </a14:hiddenFill>
                </a:ext>
              </a:extLst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600" b="1" i="0" u="none" strike="noStrike" kern="1200" cap="none" spc="0" normalizeH="0" baseline="0" noProof="0">
                    <a:ln>
                      <a:noFill/>
                    </a:ln>
                    <a:solidFill>
                      <a:srgbClr val="BF465A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A</a:t>
                </a:r>
              </a:p>
            </p:txBody>
          </p:sp>
        </p:grpSp>
      </p:grpSp>
      <p:sp>
        <p:nvSpPr>
          <p:cNvPr id="98" name="Rectangle: Rounded Corners 11">
            <a:extLst>
              <a:ext uri="{FF2B5EF4-FFF2-40B4-BE49-F238E27FC236}">
                <a16:creationId xmlns:a16="http://schemas.microsoft.com/office/drawing/2014/main" id="{2EC75D2C-EB98-4F3C-9F86-010AF1FBA9BA}"/>
              </a:ext>
            </a:extLst>
          </p:cNvPr>
          <p:cNvSpPr/>
          <p:nvPr/>
        </p:nvSpPr>
        <p:spPr>
          <a:xfrm>
            <a:off x="2515235" y="3211195"/>
            <a:ext cx="3318510" cy="118427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Text Box 64">
            <a:extLst>
              <a:ext uri="{FF2B5EF4-FFF2-40B4-BE49-F238E27FC236}">
                <a16:creationId xmlns:a16="http://schemas.microsoft.com/office/drawing/2014/main" id="{82BB09A9-33DC-4BB2-8276-8424EC7C6F7C}"/>
              </a:ext>
            </a:extLst>
          </p:cNvPr>
          <p:cNvSpPr txBox="1"/>
          <p:nvPr/>
        </p:nvSpPr>
        <p:spPr>
          <a:xfrm>
            <a:off x="3446145" y="3429000"/>
            <a:ext cx="15894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5</a:t>
            </a:r>
          </a:p>
        </p:txBody>
      </p:sp>
      <p:grpSp>
        <p:nvGrpSpPr>
          <p:cNvPr id="100" name="ChuaChinhXac - 9Slide.vn">
            <a:extLst>
              <a:ext uri="{FF2B5EF4-FFF2-40B4-BE49-F238E27FC236}">
                <a16:creationId xmlns:a16="http://schemas.microsoft.com/office/drawing/2014/main" id="{A9F1CA1B-5E00-4CBA-8FEE-AD5C7487D436}"/>
              </a:ext>
            </a:extLst>
          </p:cNvPr>
          <p:cNvGrpSpPr/>
          <p:nvPr/>
        </p:nvGrpSpPr>
        <p:grpSpPr>
          <a:xfrm>
            <a:off x="12681831" y="2352799"/>
            <a:ext cx="6200596" cy="4126860"/>
            <a:chOff x="12681831" y="2352799"/>
            <a:chExt cx="6200596" cy="4126860"/>
          </a:xfrm>
        </p:grpSpPr>
        <p:pic>
          <p:nvPicPr>
            <p:cNvPr id="101" name="Picture 100">
              <a:extLst>
                <a:ext uri="{FF2B5EF4-FFF2-40B4-BE49-F238E27FC236}">
                  <a16:creationId xmlns:a16="http://schemas.microsoft.com/office/drawing/2014/main" id="{BBBFD732-3CE1-4804-93A3-1D12CDA130B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flipH="1">
              <a:off x="12681831" y="2352799"/>
              <a:ext cx="6200596" cy="4126860"/>
            </a:xfrm>
            <a:prstGeom prst="rect">
              <a:avLst/>
            </a:prstGeom>
          </p:spPr>
        </p:pic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0B2997AE-C6FD-4D27-800E-6B12F5616994}"/>
                </a:ext>
              </a:extLst>
            </p:cNvPr>
            <p:cNvSpPr txBox="1"/>
            <p:nvPr/>
          </p:nvSpPr>
          <p:spPr>
            <a:xfrm>
              <a:off x="13454809" y="4831451"/>
              <a:ext cx="2176045" cy="135421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25A74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Chưa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25A74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chính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25A74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25A74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xác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103" name="Picture 102">
            <a:extLst>
              <a:ext uri="{FF2B5EF4-FFF2-40B4-BE49-F238E27FC236}">
                <a16:creationId xmlns:a16="http://schemas.microsoft.com/office/drawing/2014/main" id="{15D8C627-AF68-40FD-959D-F655C66DCC3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287" y="742950"/>
            <a:ext cx="2076213" cy="1748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353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7" dur="7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8" dur="7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11" dur="75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12" dur="75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4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24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1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34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9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1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3" restart="whenNotActive" fill="hold" evtFilter="cancelBubble" nodeType="interactiveSeq">
                    <p:stCondLst>
                      <p:cond evt="onClick" delay="0">
                        <p:tgtEl>
                          <p:spTgt spid="6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53" presetClass="exit" presetSubtype="3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7" dur="500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500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9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AmThanhDung_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1" presetID="53" presetClass="exit" presetSubtype="3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2" dur="500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500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9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6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8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0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2"/>
                      </p:tgtEl>
                    </p:cond>
                  </p:nextCondLst>
                </p:seq>
                <p:seq concurrent="1" nextAc="seek">
                  <p:cTn id="64" restart="whenNotActive" fill="hold" evtFilter="cancelBubble" nodeType="interactiveSeq">
                    <p:stCondLst>
                      <p:cond evt="onClick" delay="0">
                        <p:tgtEl>
                          <p:spTgt spid="4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5" fill="hold">
                          <p:stCondLst>
                            <p:cond delay="0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42" presetClass="path" presetSubtype="0" autoRev="1" fill="hold" nodeType="clickEffect" p14:presetBounceEnd="83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5.20833e-05 -9.25926e-05 L -0.903177 -0.0607407 " pathEditMode="relative" rAng="0" ptsTypes="" p14:bounceEnd="83000">
                                          <p:cBhvr>
                                            <p:cTn id="68" dur="125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81" y="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AmthanhSai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6"/>
                      </p:tgtEl>
                    </p:cond>
                  </p:nextCondLst>
                </p:seq>
                <p:seq concurrent="1" nextAc="seek">
                  <p:cTn id="69" restart="whenNotActive" fill="hold" evtFilter="cancelBubble" nodeType="interactiveSeq">
                    <p:stCondLst>
                      <p:cond evt="onClick" delay="0">
                        <p:tgtEl>
                          <p:spTgt spid="9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0" fill="hold">
                          <p:stCondLst>
                            <p:cond delay="0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42" presetClass="path" presetSubtype="0" autoRev="1" fill="hold" nodeType="click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5.20833e-05 -9.25926e-05 L -0.650833 0.0753704 " pathEditMode="relative" rAng="0" ptsTypes="" p14:bounceEnd="70000">
                                          <p:cBhvr>
                                            <p:cTn id="73" dur="125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82" y="-1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AmthanhSai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93"/>
                      </p:tgtEl>
                    </p:cond>
                  </p:nextCondLst>
                </p:seq>
              </p:childTnLst>
            </p:cTn>
          </p:par>
        </p:tnLst>
        <p:bldLst>
          <p:bldP spid="45" grpId="0"/>
          <p:bldP spid="59" grpId="0" bldLvl="0" animBg="1"/>
          <p:bldP spid="59" grpId="1" bldLvl="0" animBg="1"/>
          <p:bldP spid="60" grpId="0"/>
          <p:bldP spid="60" grpId="1"/>
          <p:bldP spid="92" grpId="0"/>
          <p:bldP spid="98" grpId="0" bldLvl="0" animBg="1"/>
          <p:bldP spid="98" grpId="1" bldLvl="0" animBg="1"/>
          <p:bldP spid="99" grpId="0"/>
          <p:bldP spid="99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4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24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1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34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9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1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3" restart="whenNotActive" fill="hold" evtFilter="cancelBubble" nodeType="interactiveSeq">
                    <p:stCondLst>
                      <p:cond evt="onClick" delay="0">
                        <p:tgtEl>
                          <p:spTgt spid="6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53" presetClass="exit" presetSubtype="3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7" dur="500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500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9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AmThanhDung_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1" presetID="53" presetClass="exit" presetSubtype="3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2" dur="500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500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9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6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8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0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2"/>
                      </p:tgtEl>
                    </p:cond>
                  </p:nextCondLst>
                </p:seq>
                <p:seq concurrent="1" nextAc="seek">
                  <p:cTn id="64" restart="whenNotActive" fill="hold" evtFilter="cancelBubble" nodeType="interactiveSeq">
                    <p:stCondLst>
                      <p:cond evt="onClick" delay="0">
                        <p:tgtEl>
                          <p:spTgt spid="4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5" fill="hold">
                          <p:stCondLst>
                            <p:cond delay="0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42" presetClass="path" presetSubtype="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5.20833e-05 -9.25926e-05 L -0.903177 -0.0607407 " pathEditMode="relative" rAng="0" ptsTypes="">
                                          <p:cBhvr>
                                            <p:cTn id="68" dur="125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81" y="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AmthanhSai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6"/>
                      </p:tgtEl>
                    </p:cond>
                  </p:nextCondLst>
                </p:seq>
                <p:seq concurrent="1" nextAc="seek">
                  <p:cTn id="69" restart="whenNotActive" fill="hold" evtFilter="cancelBubble" nodeType="interactiveSeq">
                    <p:stCondLst>
                      <p:cond evt="onClick" delay="0">
                        <p:tgtEl>
                          <p:spTgt spid="9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0" fill="hold">
                          <p:stCondLst>
                            <p:cond delay="0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42" presetClass="path" presetSubtype="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5.20833e-05 -9.25926e-05 L -0.650833 0.0753704 " pathEditMode="relative" rAng="0" ptsTypes="">
                                          <p:cBhvr>
                                            <p:cTn id="73" dur="125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82" y="-1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AmthanhSai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93"/>
                      </p:tgtEl>
                    </p:cond>
                  </p:nextCondLst>
                </p:seq>
              </p:childTnLst>
            </p:cTn>
          </p:par>
        </p:tnLst>
        <p:bldLst>
          <p:bldP spid="45" grpId="0"/>
          <p:bldP spid="59" grpId="0" bldLvl="0" animBg="1"/>
          <p:bldP spid="59" grpId="1" bldLvl="0" animBg="1"/>
          <p:bldP spid="60" grpId="0"/>
          <p:bldP spid="60" grpId="1"/>
          <p:bldP spid="92" grpId="0"/>
          <p:bldP spid="98" grpId="0" bldLvl="0" animBg="1"/>
          <p:bldP spid="98" grpId="1" bldLvl="0" animBg="1"/>
          <p:bldP spid="99" grpId="0"/>
          <p:bldP spid="99" grpId="1"/>
        </p:bld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367" b="96847" l="9947" r="92285">
                        <a14:foregroundMark x1="48423" y1="39115" x2="51237" y2="36204"/>
                        <a14:backgroundMark x1="39107" y1="20437" x2="26977" y2="32929"/>
                        <a14:backgroundMark x1="73071" y1="67071" x2="72441" y2="73863"/>
                        <a14:backgroundMark x1="59437" y1="87144" x2="60941" y2="886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5763" y="1904721"/>
            <a:ext cx="6346856" cy="507724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0318" y="144778"/>
            <a:ext cx="8414496" cy="414543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FE2DA52-86D2-4EA5-AEA8-45F3CE2F53D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20500" y="144778"/>
            <a:ext cx="3432345" cy="1585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388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B8CF8E2-4B71-41B7-85BB-52D1BADACC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211825" y="1200150"/>
            <a:ext cx="8004049" cy="6858000"/>
          </a:xfrm>
          <a:prstGeom prst="rect">
            <a:avLst/>
          </a:prstGeom>
        </p:spPr>
      </p:pic>
      <p:pic>
        <p:nvPicPr>
          <p:cNvPr id="10" name="Tieng-coi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7F5AEAB8-C042-47FA-B04D-FD5242FA41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4038600" y="247650"/>
            <a:ext cx="609600" cy="6096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005EBF8-A736-477D-9672-E34DF6FD4CB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29438" b="39774"/>
          <a:stretch/>
        </p:blipFill>
        <p:spPr>
          <a:xfrm>
            <a:off x="1150732" y="247650"/>
            <a:ext cx="6431168" cy="3829581"/>
          </a:xfrm>
          <a:prstGeom prst="rect">
            <a:avLst/>
          </a:prstGeom>
        </p:spPr>
      </p:pic>
      <p:sp>
        <p:nvSpPr>
          <p:cNvPr id="2" name="Thought Bubble: Cloud 1">
            <a:extLst>
              <a:ext uri="{FF2B5EF4-FFF2-40B4-BE49-F238E27FC236}">
                <a16:creationId xmlns:a16="http://schemas.microsoft.com/office/drawing/2014/main" id="{5F7E281C-697A-4B63-8C6F-7F02AD09CA17}"/>
              </a:ext>
            </a:extLst>
          </p:cNvPr>
          <p:cNvSpPr/>
          <p:nvPr/>
        </p:nvSpPr>
        <p:spPr>
          <a:xfrm>
            <a:off x="6991349" y="0"/>
            <a:ext cx="5200651" cy="3581400"/>
          </a:xfrm>
          <a:prstGeom prst="cloudCallout">
            <a:avLst>
              <a:gd name="adj1" fmla="val -32188"/>
              <a:gd name="adj2" fmla="val 5877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A84B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Hãy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cùng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nhau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lựa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chọn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đáp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đúng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để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giúp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Xuka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được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nhiều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bánh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nhé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730972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556E-17 1.11022E-16 L 0.73594 -0.02222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797" y="-111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44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4440"/>
                            </p:stCondLst>
                            <p:childTnLst>
                              <p:par>
                                <p:cTn id="1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940"/>
                            </p:stCondLst>
                            <p:childTnLst>
                              <p:par>
                                <p:cTn id="14" presetID="26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94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Hình chữ nhật: Góc Tròn 5">
            <a:extLst>
              <a:ext uri="{FF2B5EF4-FFF2-40B4-BE49-F238E27FC236}">
                <a16:creationId xmlns:a16="http://schemas.microsoft.com/office/drawing/2014/main" id="{D8F62091-198B-4C1D-85E9-A0ADACE518FC}"/>
              </a:ext>
            </a:extLst>
          </p:cNvPr>
          <p:cNvSpPr/>
          <p:nvPr/>
        </p:nvSpPr>
        <p:spPr>
          <a:xfrm>
            <a:off x="342900" y="589762"/>
            <a:ext cx="11430000" cy="5887238"/>
          </a:xfrm>
          <a:prstGeom prst="roundRect">
            <a:avLst/>
          </a:prstGeom>
          <a:solidFill>
            <a:srgbClr val="FFFBF5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6" name="hồng">
            <a:extLst>
              <a:ext uri="{FF2B5EF4-FFF2-40B4-BE49-F238E27FC236}">
                <a16:creationId xmlns:a16="http://schemas.microsoft.com/office/drawing/2014/main" id="{36EF35DA-3F12-4A7B-91DD-CB32BB21FF7F}"/>
              </a:ext>
            </a:extLst>
          </p:cNvPr>
          <p:cNvGrpSpPr/>
          <p:nvPr/>
        </p:nvGrpSpPr>
        <p:grpSpPr>
          <a:xfrm>
            <a:off x="1" y="1806625"/>
            <a:ext cx="4792154" cy="2350813"/>
            <a:chOff x="134127" y="1796393"/>
            <a:chExt cx="4087353" cy="2350813"/>
          </a:xfrm>
        </p:grpSpPr>
        <p:sp>
          <p:nvSpPr>
            <p:cNvPr id="7" name="Flowchart: Manual Operation 7">
              <a:extLst>
                <a:ext uri="{FF2B5EF4-FFF2-40B4-BE49-F238E27FC236}">
                  <a16:creationId xmlns:a16="http://schemas.microsoft.com/office/drawing/2014/main" id="{82A29118-F4D6-4E2B-9F2F-0F34A5016914}"/>
                </a:ext>
              </a:extLst>
            </p:cNvPr>
            <p:cNvSpPr/>
            <p:nvPr/>
          </p:nvSpPr>
          <p:spPr>
            <a:xfrm rot="5400000">
              <a:off x="2322516" y="1777044"/>
              <a:ext cx="1390007" cy="2407921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8000 w 10000"/>
                <a:gd name="connsiteY2" fmla="*/ 10000 h 10000"/>
                <a:gd name="connsiteX3" fmla="*/ 2000 w 10000"/>
                <a:gd name="connsiteY3" fmla="*/ 10000 h 10000"/>
                <a:gd name="connsiteX4" fmla="*/ 0 w 10000"/>
                <a:gd name="connsiteY4" fmla="*/ 0 h 10000"/>
                <a:gd name="connsiteX0" fmla="*/ 0 w 8936"/>
                <a:gd name="connsiteY0" fmla="*/ 690 h 10000"/>
                <a:gd name="connsiteX1" fmla="*/ 8936 w 8936"/>
                <a:gd name="connsiteY1" fmla="*/ 0 h 10000"/>
                <a:gd name="connsiteX2" fmla="*/ 6936 w 8936"/>
                <a:gd name="connsiteY2" fmla="*/ 10000 h 10000"/>
                <a:gd name="connsiteX3" fmla="*/ 936 w 8936"/>
                <a:gd name="connsiteY3" fmla="*/ 10000 h 10000"/>
                <a:gd name="connsiteX4" fmla="*/ 0 w 8936"/>
                <a:gd name="connsiteY4" fmla="*/ 690 h 10000"/>
                <a:gd name="connsiteX0" fmla="*/ 0 w 8809"/>
                <a:gd name="connsiteY0" fmla="*/ 0 h 9310"/>
                <a:gd name="connsiteX1" fmla="*/ 8809 w 8809"/>
                <a:gd name="connsiteY1" fmla="*/ 38 h 9310"/>
                <a:gd name="connsiteX2" fmla="*/ 7762 w 8809"/>
                <a:gd name="connsiteY2" fmla="*/ 9310 h 9310"/>
                <a:gd name="connsiteX3" fmla="*/ 1047 w 8809"/>
                <a:gd name="connsiteY3" fmla="*/ 9310 h 9310"/>
                <a:gd name="connsiteX4" fmla="*/ 0 w 8809"/>
                <a:gd name="connsiteY4" fmla="*/ 0 h 931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  <a:gd name="connsiteX0" fmla="*/ 0 w 8924"/>
                <a:gd name="connsiteY0" fmla="*/ 0 h 10000"/>
                <a:gd name="connsiteX1" fmla="*/ 8924 w 8924"/>
                <a:gd name="connsiteY1" fmla="*/ 737 h 10000"/>
                <a:gd name="connsiteX2" fmla="*/ 8811 w 8924"/>
                <a:gd name="connsiteY2" fmla="*/ 10000 h 10000"/>
                <a:gd name="connsiteX3" fmla="*/ 1189 w 8924"/>
                <a:gd name="connsiteY3" fmla="*/ 10000 h 10000"/>
                <a:gd name="connsiteX4" fmla="*/ 0 w 8924"/>
                <a:gd name="connsiteY4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924" h="10000">
                  <a:moveTo>
                    <a:pt x="0" y="0"/>
                  </a:moveTo>
                  <a:cubicBezTo>
                    <a:pt x="3529" y="2103"/>
                    <a:pt x="5591" y="723"/>
                    <a:pt x="8924" y="737"/>
                  </a:cubicBezTo>
                  <a:cubicBezTo>
                    <a:pt x="6571" y="3487"/>
                    <a:pt x="9207" y="6680"/>
                    <a:pt x="8811" y="10000"/>
                  </a:cubicBezTo>
                  <a:lnTo>
                    <a:pt x="1189" y="10000"/>
                  </a:lnTo>
                  <a:cubicBezTo>
                    <a:pt x="793" y="6667"/>
                    <a:pt x="2353" y="2890"/>
                    <a:pt x="0" y="0"/>
                  </a:cubicBezTo>
                  <a:close/>
                </a:path>
              </a:pathLst>
            </a:custGeom>
            <a:solidFill>
              <a:srgbClr val="E1506D"/>
            </a:solidFill>
            <a:ln w="38100">
              <a:solidFill>
                <a:srgbClr val="E1506D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A. 3 850</a:t>
              </a: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4A44991-38B4-446E-A8D5-FEA5DA864D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5222" b="47000" l="5156" r="464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444" b="47778"/>
            <a:stretch/>
          </p:blipFill>
          <p:spPr>
            <a:xfrm>
              <a:off x="134127" y="1796393"/>
              <a:ext cx="2168545" cy="2350813"/>
            </a:xfrm>
            <a:prstGeom prst="rect">
              <a:avLst/>
            </a:prstGeom>
          </p:spPr>
        </p:pic>
      </p:grpSp>
      <p:grpSp>
        <p:nvGrpSpPr>
          <p:cNvPr id="11" name="xanh">
            <a:extLst>
              <a:ext uri="{FF2B5EF4-FFF2-40B4-BE49-F238E27FC236}">
                <a16:creationId xmlns:a16="http://schemas.microsoft.com/office/drawing/2014/main" id="{4EB50EDA-F57F-4DA0-A051-C1433F09ED24}"/>
              </a:ext>
            </a:extLst>
          </p:cNvPr>
          <p:cNvGrpSpPr/>
          <p:nvPr/>
        </p:nvGrpSpPr>
        <p:grpSpPr>
          <a:xfrm>
            <a:off x="2074128" y="3627650"/>
            <a:ext cx="4526118" cy="2350813"/>
            <a:chOff x="582153" y="3609953"/>
            <a:chExt cx="3639327" cy="2350813"/>
          </a:xfrm>
        </p:grpSpPr>
        <p:sp>
          <p:nvSpPr>
            <p:cNvPr id="12" name="Flowchart: Manual Operation 7">
              <a:extLst>
                <a:ext uri="{FF2B5EF4-FFF2-40B4-BE49-F238E27FC236}">
                  <a16:creationId xmlns:a16="http://schemas.microsoft.com/office/drawing/2014/main" id="{A1013878-42F6-407A-AFBD-D177C7B7DE17}"/>
                </a:ext>
              </a:extLst>
            </p:cNvPr>
            <p:cNvSpPr/>
            <p:nvPr/>
          </p:nvSpPr>
          <p:spPr>
            <a:xfrm rot="5400000">
              <a:off x="2238716" y="3764279"/>
              <a:ext cx="1557605" cy="2407922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8000 w 10000"/>
                <a:gd name="connsiteY2" fmla="*/ 10000 h 10000"/>
                <a:gd name="connsiteX3" fmla="*/ 2000 w 10000"/>
                <a:gd name="connsiteY3" fmla="*/ 10000 h 10000"/>
                <a:gd name="connsiteX4" fmla="*/ 0 w 10000"/>
                <a:gd name="connsiteY4" fmla="*/ 0 h 10000"/>
                <a:gd name="connsiteX0" fmla="*/ 0 w 8936"/>
                <a:gd name="connsiteY0" fmla="*/ 690 h 10000"/>
                <a:gd name="connsiteX1" fmla="*/ 8936 w 8936"/>
                <a:gd name="connsiteY1" fmla="*/ 0 h 10000"/>
                <a:gd name="connsiteX2" fmla="*/ 6936 w 8936"/>
                <a:gd name="connsiteY2" fmla="*/ 10000 h 10000"/>
                <a:gd name="connsiteX3" fmla="*/ 936 w 8936"/>
                <a:gd name="connsiteY3" fmla="*/ 10000 h 10000"/>
                <a:gd name="connsiteX4" fmla="*/ 0 w 8936"/>
                <a:gd name="connsiteY4" fmla="*/ 690 h 10000"/>
                <a:gd name="connsiteX0" fmla="*/ 0 w 8809"/>
                <a:gd name="connsiteY0" fmla="*/ 0 h 9310"/>
                <a:gd name="connsiteX1" fmla="*/ 8809 w 8809"/>
                <a:gd name="connsiteY1" fmla="*/ 38 h 9310"/>
                <a:gd name="connsiteX2" fmla="*/ 7762 w 8809"/>
                <a:gd name="connsiteY2" fmla="*/ 9310 h 9310"/>
                <a:gd name="connsiteX3" fmla="*/ 1047 w 8809"/>
                <a:gd name="connsiteY3" fmla="*/ 9310 h 9310"/>
                <a:gd name="connsiteX4" fmla="*/ 0 w 8809"/>
                <a:gd name="connsiteY4" fmla="*/ 0 h 931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00" h="10000">
                  <a:moveTo>
                    <a:pt x="0" y="0"/>
                  </a:moveTo>
                  <a:cubicBezTo>
                    <a:pt x="3333" y="14"/>
                    <a:pt x="6765" y="1862"/>
                    <a:pt x="10000" y="41"/>
                  </a:cubicBezTo>
                  <a:cubicBezTo>
                    <a:pt x="8626" y="6779"/>
                    <a:pt x="9207" y="6680"/>
                    <a:pt x="8811" y="10000"/>
                  </a:cubicBezTo>
                  <a:lnTo>
                    <a:pt x="1189" y="10000"/>
                  </a:lnTo>
                  <a:cubicBezTo>
                    <a:pt x="793" y="6667"/>
                    <a:pt x="1961" y="2194"/>
                    <a:pt x="0" y="0"/>
                  </a:cubicBezTo>
                  <a:close/>
                </a:path>
              </a:pathLst>
            </a:custGeom>
            <a:solidFill>
              <a:srgbClr val="4DE5D9"/>
            </a:solidFill>
            <a:ln w="38100">
              <a:solidFill>
                <a:srgbClr val="4DE5D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C. 3 900</a:t>
              </a: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42C28795-7BDC-4514-B3CC-52D573A57D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5152" b="46970" l="52213" r="93147">
                          <a14:foregroundMark x1="74166" y1="39636" x2="82656" y2="33879"/>
                          <a14:foregroundMark x1="72832" y1="36242" x2="82656" y2="31515"/>
                          <a14:foregroundMark x1="59976" y1="19030" x2="76531" y2="20000"/>
                          <a14:foregroundMark x1="72832" y1="16970" x2="76895" y2="20000"/>
                          <a14:foregroundMark x1="62644" y1="29818" x2="58581" y2="31212"/>
                          <a14:foregroundMark x1="60279" y1="27152" x2="72468" y2="19030"/>
                          <a14:foregroundMark x1="63372" y1="23758" x2="58581" y2="28121"/>
                          <a14:foregroundMark x1="65009" y1="28485" x2="60279" y2="31212"/>
                          <a14:foregroundMark x1="63372" y1="34909" x2="68405" y2="40667"/>
                          <a14:foregroundMark x1="64706" y1="33879" x2="72165" y2="37636"/>
                          <a14:foregroundMark x1="82656" y1="19030" x2="83020" y2="30485"/>
                          <a14:foregroundMark x1="78896" y1="19030" x2="79624" y2="29515"/>
                          <a14:foregroundMark x1="84657" y1="22727" x2="86052" y2="25091"/>
                          <a14:foregroundMark x1="77562" y1="26788" x2="77259" y2="31212"/>
                          <a14:foregroundMark x1="75197" y1="21394" x2="78229" y2="26424"/>
                          <a14:foregroundMark x1="76228" y1="18000" x2="70103" y2="15636"/>
                          <a14:foregroundMark x1="74833" y1="15939" x2="77926" y2="17636"/>
                          <a14:foregroundMark x1="60279" y1="20000" x2="67435" y2="20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571" r="344" b="47778"/>
            <a:stretch/>
          </p:blipFill>
          <p:spPr>
            <a:xfrm>
              <a:off x="582153" y="3609953"/>
              <a:ext cx="1721546" cy="2350813"/>
            </a:xfrm>
            <a:prstGeom prst="rect">
              <a:avLst/>
            </a:prstGeom>
          </p:spPr>
        </p:pic>
      </p:grpSp>
      <p:grpSp>
        <p:nvGrpSpPr>
          <p:cNvPr id="14" name="socola">
            <a:extLst>
              <a:ext uri="{FF2B5EF4-FFF2-40B4-BE49-F238E27FC236}">
                <a16:creationId xmlns:a16="http://schemas.microsoft.com/office/drawing/2014/main" id="{18BEBC71-7292-4E92-948A-7160C4FFB6CB}"/>
              </a:ext>
            </a:extLst>
          </p:cNvPr>
          <p:cNvGrpSpPr/>
          <p:nvPr/>
        </p:nvGrpSpPr>
        <p:grpSpPr>
          <a:xfrm>
            <a:off x="5727206" y="2147195"/>
            <a:ext cx="5134080" cy="1828800"/>
            <a:chOff x="5117607" y="2179194"/>
            <a:chExt cx="4149053" cy="1828800"/>
          </a:xfrm>
        </p:grpSpPr>
        <p:sp>
          <p:nvSpPr>
            <p:cNvPr id="15" name="Flowchart: Manual Operation 7">
              <a:extLst>
                <a:ext uri="{FF2B5EF4-FFF2-40B4-BE49-F238E27FC236}">
                  <a16:creationId xmlns:a16="http://schemas.microsoft.com/office/drawing/2014/main" id="{7D38C79A-D512-4490-9AF0-6CD689BE8DE1}"/>
                </a:ext>
              </a:extLst>
            </p:cNvPr>
            <p:cNvSpPr/>
            <p:nvPr/>
          </p:nvSpPr>
          <p:spPr>
            <a:xfrm rot="16200000" flipH="1">
              <a:off x="5585248" y="1816622"/>
              <a:ext cx="1588134" cy="2523416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8000 w 10000"/>
                <a:gd name="connsiteY2" fmla="*/ 10000 h 10000"/>
                <a:gd name="connsiteX3" fmla="*/ 2000 w 10000"/>
                <a:gd name="connsiteY3" fmla="*/ 10000 h 10000"/>
                <a:gd name="connsiteX4" fmla="*/ 0 w 10000"/>
                <a:gd name="connsiteY4" fmla="*/ 0 h 10000"/>
                <a:gd name="connsiteX0" fmla="*/ 0 w 8936"/>
                <a:gd name="connsiteY0" fmla="*/ 690 h 10000"/>
                <a:gd name="connsiteX1" fmla="*/ 8936 w 8936"/>
                <a:gd name="connsiteY1" fmla="*/ 0 h 10000"/>
                <a:gd name="connsiteX2" fmla="*/ 6936 w 8936"/>
                <a:gd name="connsiteY2" fmla="*/ 10000 h 10000"/>
                <a:gd name="connsiteX3" fmla="*/ 936 w 8936"/>
                <a:gd name="connsiteY3" fmla="*/ 10000 h 10000"/>
                <a:gd name="connsiteX4" fmla="*/ 0 w 8936"/>
                <a:gd name="connsiteY4" fmla="*/ 690 h 10000"/>
                <a:gd name="connsiteX0" fmla="*/ 0 w 8809"/>
                <a:gd name="connsiteY0" fmla="*/ 0 h 9310"/>
                <a:gd name="connsiteX1" fmla="*/ 8809 w 8809"/>
                <a:gd name="connsiteY1" fmla="*/ 38 h 9310"/>
                <a:gd name="connsiteX2" fmla="*/ 7762 w 8809"/>
                <a:gd name="connsiteY2" fmla="*/ 9310 h 9310"/>
                <a:gd name="connsiteX3" fmla="*/ 1047 w 8809"/>
                <a:gd name="connsiteY3" fmla="*/ 9310 h 9310"/>
                <a:gd name="connsiteX4" fmla="*/ 0 w 8809"/>
                <a:gd name="connsiteY4" fmla="*/ 0 h 9310"/>
                <a:gd name="connsiteX0" fmla="*/ 0 w 10196"/>
                <a:gd name="connsiteY0" fmla="*/ 0 h 10000"/>
                <a:gd name="connsiteX1" fmla="*/ 10196 w 10196"/>
                <a:gd name="connsiteY1" fmla="*/ 41 h 10000"/>
                <a:gd name="connsiteX2" fmla="*/ 9007 w 10196"/>
                <a:gd name="connsiteY2" fmla="*/ 10000 h 10000"/>
                <a:gd name="connsiteX3" fmla="*/ 1385 w 10196"/>
                <a:gd name="connsiteY3" fmla="*/ 10000 h 10000"/>
                <a:gd name="connsiteX4" fmla="*/ 0 w 10196"/>
                <a:gd name="connsiteY4" fmla="*/ 0 h 10000"/>
                <a:gd name="connsiteX0" fmla="*/ 0 w 10196"/>
                <a:gd name="connsiteY0" fmla="*/ 0 h 10000"/>
                <a:gd name="connsiteX1" fmla="*/ 10196 w 10196"/>
                <a:gd name="connsiteY1" fmla="*/ 41 h 10000"/>
                <a:gd name="connsiteX2" fmla="*/ 9007 w 10196"/>
                <a:gd name="connsiteY2" fmla="*/ 10000 h 10000"/>
                <a:gd name="connsiteX3" fmla="*/ 1385 w 10196"/>
                <a:gd name="connsiteY3" fmla="*/ 10000 h 10000"/>
                <a:gd name="connsiteX4" fmla="*/ 0 w 10196"/>
                <a:gd name="connsiteY4" fmla="*/ 0 h 10000"/>
                <a:gd name="connsiteX0" fmla="*/ 0 w 10196"/>
                <a:gd name="connsiteY0" fmla="*/ 0 h 10000"/>
                <a:gd name="connsiteX1" fmla="*/ 10196 w 10196"/>
                <a:gd name="connsiteY1" fmla="*/ 41 h 10000"/>
                <a:gd name="connsiteX2" fmla="*/ 9007 w 10196"/>
                <a:gd name="connsiteY2" fmla="*/ 10000 h 10000"/>
                <a:gd name="connsiteX3" fmla="*/ 1385 w 10196"/>
                <a:gd name="connsiteY3" fmla="*/ 10000 h 10000"/>
                <a:gd name="connsiteX4" fmla="*/ 0 w 10196"/>
                <a:gd name="connsiteY4" fmla="*/ 0 h 10000"/>
                <a:gd name="connsiteX0" fmla="*/ 0 w 10196"/>
                <a:gd name="connsiteY0" fmla="*/ 0 h 10000"/>
                <a:gd name="connsiteX1" fmla="*/ 10196 w 10196"/>
                <a:gd name="connsiteY1" fmla="*/ 41 h 10000"/>
                <a:gd name="connsiteX2" fmla="*/ 9007 w 10196"/>
                <a:gd name="connsiteY2" fmla="*/ 10000 h 10000"/>
                <a:gd name="connsiteX3" fmla="*/ 1385 w 10196"/>
                <a:gd name="connsiteY3" fmla="*/ 10000 h 10000"/>
                <a:gd name="connsiteX4" fmla="*/ 0 w 10196"/>
                <a:gd name="connsiteY4" fmla="*/ 0 h 10000"/>
                <a:gd name="connsiteX0" fmla="*/ 0 w 10196"/>
                <a:gd name="connsiteY0" fmla="*/ 0 h 10000"/>
                <a:gd name="connsiteX1" fmla="*/ 10196 w 10196"/>
                <a:gd name="connsiteY1" fmla="*/ 41 h 10000"/>
                <a:gd name="connsiteX2" fmla="*/ 9007 w 10196"/>
                <a:gd name="connsiteY2" fmla="*/ 10000 h 10000"/>
                <a:gd name="connsiteX3" fmla="*/ 1385 w 10196"/>
                <a:gd name="connsiteY3" fmla="*/ 10000 h 10000"/>
                <a:gd name="connsiteX4" fmla="*/ 0 w 10196"/>
                <a:gd name="connsiteY4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196" h="10000">
                  <a:moveTo>
                    <a:pt x="0" y="0"/>
                  </a:moveTo>
                  <a:cubicBezTo>
                    <a:pt x="3203" y="980"/>
                    <a:pt x="5036" y="1174"/>
                    <a:pt x="10196" y="41"/>
                  </a:cubicBezTo>
                  <a:cubicBezTo>
                    <a:pt x="7158" y="1791"/>
                    <a:pt x="9403" y="6680"/>
                    <a:pt x="9007" y="10000"/>
                  </a:cubicBezTo>
                  <a:lnTo>
                    <a:pt x="1385" y="10000"/>
                  </a:lnTo>
                  <a:cubicBezTo>
                    <a:pt x="923" y="6667"/>
                    <a:pt x="1636" y="5266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 w="38100">
              <a:solidFill>
                <a:schemeClr val="accent2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B. 3 860</a:t>
              </a: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4E986F8E-1DEA-431D-8460-AABB1AB5036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51576" b="92182" l="52153" r="93087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571" t="53626" r="344" b="5748"/>
            <a:stretch/>
          </p:blipFill>
          <p:spPr>
            <a:xfrm>
              <a:off x="7374195" y="2179194"/>
              <a:ext cx="1892465" cy="1828800"/>
            </a:xfrm>
            <a:prstGeom prst="rect">
              <a:avLst/>
            </a:prstGeom>
          </p:spPr>
        </p:pic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1B3F173C-28FD-4B90-A463-7DA37BF8C8B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367" b="96847" l="9947" r="92285">
                        <a14:foregroundMark x1="48423" y1="39115" x2="51237" y2="36204"/>
                        <a14:backgroundMark x1="39107" y1="20437" x2="26977" y2="32929"/>
                        <a14:backgroundMark x1="73071" y1="67071" x2="72441" y2="73863"/>
                        <a14:backgroundMark x1="59437" y1="87144" x2="60941" y2="886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0511" y="3268454"/>
            <a:ext cx="4642108" cy="371350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5540FD7-6874-46C8-99AC-B1D9062C4B5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4863" y="4027598"/>
            <a:ext cx="1992621" cy="199262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50F5514B-A293-4FA9-8ED5-E76311CA772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3801" y="2067882"/>
            <a:ext cx="1799033" cy="1799033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CEA43871-0227-4C84-A8DA-5191B302BE66}"/>
              </a:ext>
            </a:extLst>
          </p:cNvPr>
          <p:cNvGrpSpPr/>
          <p:nvPr/>
        </p:nvGrpSpPr>
        <p:grpSpPr>
          <a:xfrm>
            <a:off x="-2885259" y="6650532"/>
            <a:ext cx="6984816" cy="4725250"/>
            <a:chOff x="-2885259" y="6650532"/>
            <a:chExt cx="6984816" cy="4725250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81644E01-7DBF-4DBF-94C2-17830C70765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51576" b="92182" l="52153" r="93087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571" t="53626" r="344" b="5748"/>
            <a:stretch/>
          </p:blipFill>
          <p:spPr>
            <a:xfrm>
              <a:off x="-2885259" y="6650532"/>
              <a:ext cx="5071501" cy="4378274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9FB7D528-80A1-4084-9653-DCAEB89DB89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72443" y="8403982"/>
              <a:ext cx="4572000" cy="2971800"/>
            </a:xfrm>
            <a:prstGeom prst="rect">
              <a:avLst/>
            </a:prstGeom>
          </p:spPr>
        </p:pic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FB058083-7068-4FAD-97CA-6BE97055D02A}"/>
              </a:ext>
            </a:extLst>
          </p:cNvPr>
          <p:cNvSpPr txBox="1"/>
          <p:nvPr/>
        </p:nvSpPr>
        <p:spPr>
          <a:xfrm>
            <a:off x="769434" y="589762"/>
            <a:ext cx="10515600" cy="92333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  <a:prstDash val="lgDash"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tròn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3 856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hàng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chục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2793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3.7037E-7 L 0.35729 -0.70417 " pathEditMode="relative" rAng="0" ptsTypes="AA">
                                      <p:cBhvr>
                                        <p:cTn id="3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65" y="-3520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Hình chữ nhật: Góc Tròn 5">
            <a:extLst>
              <a:ext uri="{FF2B5EF4-FFF2-40B4-BE49-F238E27FC236}">
                <a16:creationId xmlns:a16="http://schemas.microsoft.com/office/drawing/2014/main" id="{D8F62091-198B-4C1D-85E9-A0ADACE518FC}"/>
              </a:ext>
            </a:extLst>
          </p:cNvPr>
          <p:cNvSpPr/>
          <p:nvPr/>
        </p:nvSpPr>
        <p:spPr>
          <a:xfrm>
            <a:off x="342900" y="589762"/>
            <a:ext cx="11430000" cy="5887238"/>
          </a:xfrm>
          <a:prstGeom prst="roundRect">
            <a:avLst/>
          </a:prstGeom>
          <a:solidFill>
            <a:srgbClr val="FFFBF5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0" name="hồng">
            <a:extLst>
              <a:ext uri="{FF2B5EF4-FFF2-40B4-BE49-F238E27FC236}">
                <a16:creationId xmlns:a16="http://schemas.microsoft.com/office/drawing/2014/main" id="{F7EBF586-7C4D-46C2-8BAF-B3CD50157A41}"/>
              </a:ext>
            </a:extLst>
          </p:cNvPr>
          <p:cNvGrpSpPr/>
          <p:nvPr/>
        </p:nvGrpSpPr>
        <p:grpSpPr>
          <a:xfrm>
            <a:off x="-122351" y="1785241"/>
            <a:ext cx="5329971" cy="2350813"/>
            <a:chOff x="-122351" y="1785241"/>
            <a:chExt cx="5329971" cy="2350813"/>
          </a:xfrm>
        </p:grpSpPr>
        <p:sp>
          <p:nvSpPr>
            <p:cNvPr id="31" name="Flowchart: Manual Operation 7">
              <a:extLst>
                <a:ext uri="{FF2B5EF4-FFF2-40B4-BE49-F238E27FC236}">
                  <a16:creationId xmlns:a16="http://schemas.microsoft.com/office/drawing/2014/main" id="{EA92E757-5E1F-4B01-9767-F89C5CC37DC8}"/>
                </a:ext>
              </a:extLst>
            </p:cNvPr>
            <p:cNvSpPr/>
            <p:nvPr/>
          </p:nvSpPr>
          <p:spPr>
            <a:xfrm rot="5400000">
              <a:off x="2815585" y="1283975"/>
              <a:ext cx="1390007" cy="3394062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8000 w 10000"/>
                <a:gd name="connsiteY2" fmla="*/ 10000 h 10000"/>
                <a:gd name="connsiteX3" fmla="*/ 2000 w 10000"/>
                <a:gd name="connsiteY3" fmla="*/ 10000 h 10000"/>
                <a:gd name="connsiteX4" fmla="*/ 0 w 10000"/>
                <a:gd name="connsiteY4" fmla="*/ 0 h 10000"/>
                <a:gd name="connsiteX0" fmla="*/ 0 w 8936"/>
                <a:gd name="connsiteY0" fmla="*/ 690 h 10000"/>
                <a:gd name="connsiteX1" fmla="*/ 8936 w 8936"/>
                <a:gd name="connsiteY1" fmla="*/ 0 h 10000"/>
                <a:gd name="connsiteX2" fmla="*/ 6936 w 8936"/>
                <a:gd name="connsiteY2" fmla="*/ 10000 h 10000"/>
                <a:gd name="connsiteX3" fmla="*/ 936 w 8936"/>
                <a:gd name="connsiteY3" fmla="*/ 10000 h 10000"/>
                <a:gd name="connsiteX4" fmla="*/ 0 w 8936"/>
                <a:gd name="connsiteY4" fmla="*/ 690 h 10000"/>
                <a:gd name="connsiteX0" fmla="*/ 0 w 8809"/>
                <a:gd name="connsiteY0" fmla="*/ 0 h 9310"/>
                <a:gd name="connsiteX1" fmla="*/ 8809 w 8809"/>
                <a:gd name="connsiteY1" fmla="*/ 38 h 9310"/>
                <a:gd name="connsiteX2" fmla="*/ 7762 w 8809"/>
                <a:gd name="connsiteY2" fmla="*/ 9310 h 9310"/>
                <a:gd name="connsiteX3" fmla="*/ 1047 w 8809"/>
                <a:gd name="connsiteY3" fmla="*/ 9310 h 9310"/>
                <a:gd name="connsiteX4" fmla="*/ 0 w 8809"/>
                <a:gd name="connsiteY4" fmla="*/ 0 h 931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  <a:gd name="connsiteX0" fmla="*/ 0 w 8924"/>
                <a:gd name="connsiteY0" fmla="*/ 0 h 10000"/>
                <a:gd name="connsiteX1" fmla="*/ 8924 w 8924"/>
                <a:gd name="connsiteY1" fmla="*/ 737 h 10000"/>
                <a:gd name="connsiteX2" fmla="*/ 8811 w 8924"/>
                <a:gd name="connsiteY2" fmla="*/ 10000 h 10000"/>
                <a:gd name="connsiteX3" fmla="*/ 1189 w 8924"/>
                <a:gd name="connsiteY3" fmla="*/ 10000 h 10000"/>
                <a:gd name="connsiteX4" fmla="*/ 0 w 8924"/>
                <a:gd name="connsiteY4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924" h="10000">
                  <a:moveTo>
                    <a:pt x="0" y="0"/>
                  </a:moveTo>
                  <a:cubicBezTo>
                    <a:pt x="3529" y="2103"/>
                    <a:pt x="5591" y="723"/>
                    <a:pt x="8924" y="737"/>
                  </a:cubicBezTo>
                  <a:cubicBezTo>
                    <a:pt x="6571" y="3487"/>
                    <a:pt x="9207" y="6680"/>
                    <a:pt x="8811" y="10000"/>
                  </a:cubicBezTo>
                  <a:lnTo>
                    <a:pt x="1189" y="10000"/>
                  </a:lnTo>
                  <a:cubicBezTo>
                    <a:pt x="793" y="6667"/>
                    <a:pt x="2353" y="2890"/>
                    <a:pt x="0" y="0"/>
                  </a:cubicBezTo>
                  <a:close/>
                </a:path>
              </a:pathLst>
            </a:custGeom>
            <a:solidFill>
              <a:srgbClr val="E1506D"/>
            </a:solidFill>
            <a:ln w="38100">
              <a:solidFill>
                <a:srgbClr val="E1506D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A. 5 310</a:t>
              </a:r>
            </a:p>
          </p:txBody>
        </p: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27B72618-9F60-41AF-A42B-E1C5E66E65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5222" b="47000" l="5156" r="464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444" b="47778"/>
            <a:stretch/>
          </p:blipFill>
          <p:spPr>
            <a:xfrm>
              <a:off x="-122351" y="1785241"/>
              <a:ext cx="2319513" cy="2350813"/>
            </a:xfrm>
            <a:prstGeom prst="rect">
              <a:avLst/>
            </a:prstGeom>
          </p:spPr>
        </p:pic>
      </p:grpSp>
      <p:grpSp>
        <p:nvGrpSpPr>
          <p:cNvPr id="33" name="xanh">
            <a:extLst>
              <a:ext uri="{FF2B5EF4-FFF2-40B4-BE49-F238E27FC236}">
                <a16:creationId xmlns:a16="http://schemas.microsoft.com/office/drawing/2014/main" id="{476299B6-69AC-4943-98CB-145AEC33E60E}"/>
              </a:ext>
            </a:extLst>
          </p:cNvPr>
          <p:cNvGrpSpPr/>
          <p:nvPr/>
        </p:nvGrpSpPr>
        <p:grpSpPr>
          <a:xfrm>
            <a:off x="6012798" y="1580430"/>
            <a:ext cx="4402441" cy="2350813"/>
            <a:chOff x="582153" y="3609953"/>
            <a:chExt cx="4402441" cy="2350813"/>
          </a:xfrm>
        </p:grpSpPr>
        <p:sp>
          <p:nvSpPr>
            <p:cNvPr id="34" name="Flowchart: Manual Operation 7">
              <a:extLst>
                <a:ext uri="{FF2B5EF4-FFF2-40B4-BE49-F238E27FC236}">
                  <a16:creationId xmlns:a16="http://schemas.microsoft.com/office/drawing/2014/main" id="{44E52223-9651-4077-8E88-E3701D0DFA8D}"/>
                </a:ext>
              </a:extLst>
            </p:cNvPr>
            <p:cNvSpPr/>
            <p:nvPr/>
          </p:nvSpPr>
          <p:spPr>
            <a:xfrm rot="5400000">
              <a:off x="2620273" y="3382722"/>
              <a:ext cx="1557605" cy="3171037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8000 w 10000"/>
                <a:gd name="connsiteY2" fmla="*/ 10000 h 10000"/>
                <a:gd name="connsiteX3" fmla="*/ 2000 w 10000"/>
                <a:gd name="connsiteY3" fmla="*/ 10000 h 10000"/>
                <a:gd name="connsiteX4" fmla="*/ 0 w 10000"/>
                <a:gd name="connsiteY4" fmla="*/ 0 h 10000"/>
                <a:gd name="connsiteX0" fmla="*/ 0 w 8936"/>
                <a:gd name="connsiteY0" fmla="*/ 690 h 10000"/>
                <a:gd name="connsiteX1" fmla="*/ 8936 w 8936"/>
                <a:gd name="connsiteY1" fmla="*/ 0 h 10000"/>
                <a:gd name="connsiteX2" fmla="*/ 6936 w 8936"/>
                <a:gd name="connsiteY2" fmla="*/ 10000 h 10000"/>
                <a:gd name="connsiteX3" fmla="*/ 936 w 8936"/>
                <a:gd name="connsiteY3" fmla="*/ 10000 h 10000"/>
                <a:gd name="connsiteX4" fmla="*/ 0 w 8936"/>
                <a:gd name="connsiteY4" fmla="*/ 690 h 10000"/>
                <a:gd name="connsiteX0" fmla="*/ 0 w 8809"/>
                <a:gd name="connsiteY0" fmla="*/ 0 h 9310"/>
                <a:gd name="connsiteX1" fmla="*/ 8809 w 8809"/>
                <a:gd name="connsiteY1" fmla="*/ 38 h 9310"/>
                <a:gd name="connsiteX2" fmla="*/ 7762 w 8809"/>
                <a:gd name="connsiteY2" fmla="*/ 9310 h 9310"/>
                <a:gd name="connsiteX3" fmla="*/ 1047 w 8809"/>
                <a:gd name="connsiteY3" fmla="*/ 9310 h 9310"/>
                <a:gd name="connsiteX4" fmla="*/ 0 w 8809"/>
                <a:gd name="connsiteY4" fmla="*/ 0 h 931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00" h="10000">
                  <a:moveTo>
                    <a:pt x="0" y="0"/>
                  </a:moveTo>
                  <a:cubicBezTo>
                    <a:pt x="3333" y="14"/>
                    <a:pt x="6765" y="1862"/>
                    <a:pt x="10000" y="41"/>
                  </a:cubicBezTo>
                  <a:cubicBezTo>
                    <a:pt x="8626" y="6779"/>
                    <a:pt x="9207" y="6680"/>
                    <a:pt x="8811" y="10000"/>
                  </a:cubicBezTo>
                  <a:lnTo>
                    <a:pt x="1189" y="10000"/>
                  </a:lnTo>
                  <a:cubicBezTo>
                    <a:pt x="793" y="6667"/>
                    <a:pt x="1961" y="2194"/>
                    <a:pt x="0" y="0"/>
                  </a:cubicBezTo>
                  <a:close/>
                </a:path>
              </a:pathLst>
            </a:custGeom>
            <a:solidFill>
              <a:srgbClr val="4DE5D9"/>
            </a:solidFill>
            <a:ln w="38100">
              <a:solidFill>
                <a:srgbClr val="4DE5D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B. 5 400</a:t>
              </a:r>
            </a:p>
          </p:txBody>
        </p:sp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6FA495BC-AB70-40EF-9271-5E273604E5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5152" b="46970" l="52213" r="93147">
                          <a14:foregroundMark x1="74166" y1="39636" x2="82656" y2="33879"/>
                          <a14:foregroundMark x1="72832" y1="36242" x2="82656" y2="31515"/>
                          <a14:foregroundMark x1="59976" y1="19030" x2="76531" y2="20000"/>
                          <a14:foregroundMark x1="72832" y1="16970" x2="76895" y2="20000"/>
                          <a14:foregroundMark x1="62644" y1="29818" x2="58581" y2="31212"/>
                          <a14:foregroundMark x1="60279" y1="27152" x2="72468" y2="19030"/>
                          <a14:foregroundMark x1="63372" y1="23758" x2="58581" y2="28121"/>
                          <a14:foregroundMark x1="65009" y1="28485" x2="60279" y2="31212"/>
                          <a14:foregroundMark x1="63372" y1="34909" x2="68405" y2="40667"/>
                          <a14:foregroundMark x1="64706" y1="33879" x2="72165" y2="37636"/>
                          <a14:foregroundMark x1="82656" y1="19030" x2="83020" y2="30485"/>
                          <a14:foregroundMark x1="78896" y1="19030" x2="79624" y2="29515"/>
                          <a14:foregroundMark x1="84657" y1="22727" x2="86052" y2="25091"/>
                          <a14:foregroundMark x1="77562" y1="26788" x2="77259" y2="31212"/>
                          <a14:foregroundMark x1="75197" y1="21394" x2="78229" y2="26424"/>
                          <a14:foregroundMark x1="76228" y1="18000" x2="70103" y2="15636"/>
                          <a14:foregroundMark x1="74833" y1="15939" x2="77926" y2="17636"/>
                          <a14:foregroundMark x1="60279" y1="20000" x2="67435" y2="20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571" r="344" b="47778"/>
            <a:stretch/>
          </p:blipFill>
          <p:spPr>
            <a:xfrm>
              <a:off x="582153" y="3609953"/>
              <a:ext cx="2118360" cy="2350813"/>
            </a:xfrm>
            <a:prstGeom prst="rect">
              <a:avLst/>
            </a:prstGeom>
          </p:spPr>
        </p:pic>
      </p:grpSp>
      <p:grpSp>
        <p:nvGrpSpPr>
          <p:cNvPr id="39" name="vàng">
            <a:extLst>
              <a:ext uri="{FF2B5EF4-FFF2-40B4-BE49-F238E27FC236}">
                <a16:creationId xmlns:a16="http://schemas.microsoft.com/office/drawing/2014/main" id="{C4F2843A-77B9-437B-AC79-36774DF487E6}"/>
              </a:ext>
            </a:extLst>
          </p:cNvPr>
          <p:cNvGrpSpPr/>
          <p:nvPr/>
        </p:nvGrpSpPr>
        <p:grpSpPr>
          <a:xfrm>
            <a:off x="3968226" y="4429619"/>
            <a:ext cx="4799167" cy="2057400"/>
            <a:chOff x="5127953" y="3994722"/>
            <a:chExt cx="4799167" cy="2057400"/>
          </a:xfrm>
        </p:grpSpPr>
        <p:sp>
          <p:nvSpPr>
            <p:cNvPr id="40" name="Flowchart: Manual Operation 7">
              <a:extLst>
                <a:ext uri="{FF2B5EF4-FFF2-40B4-BE49-F238E27FC236}">
                  <a16:creationId xmlns:a16="http://schemas.microsoft.com/office/drawing/2014/main" id="{9BDF3EEF-EE09-47FA-BD70-E6DEE43748DB}"/>
                </a:ext>
              </a:extLst>
            </p:cNvPr>
            <p:cNvSpPr/>
            <p:nvPr/>
          </p:nvSpPr>
          <p:spPr>
            <a:xfrm rot="16200000" flipH="1">
              <a:off x="6075987" y="3346159"/>
              <a:ext cx="1450909" cy="3346978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8000 w 10000"/>
                <a:gd name="connsiteY2" fmla="*/ 10000 h 10000"/>
                <a:gd name="connsiteX3" fmla="*/ 2000 w 10000"/>
                <a:gd name="connsiteY3" fmla="*/ 10000 h 10000"/>
                <a:gd name="connsiteX4" fmla="*/ 0 w 10000"/>
                <a:gd name="connsiteY4" fmla="*/ 0 h 10000"/>
                <a:gd name="connsiteX0" fmla="*/ 0 w 8936"/>
                <a:gd name="connsiteY0" fmla="*/ 690 h 10000"/>
                <a:gd name="connsiteX1" fmla="*/ 8936 w 8936"/>
                <a:gd name="connsiteY1" fmla="*/ 0 h 10000"/>
                <a:gd name="connsiteX2" fmla="*/ 6936 w 8936"/>
                <a:gd name="connsiteY2" fmla="*/ 10000 h 10000"/>
                <a:gd name="connsiteX3" fmla="*/ 936 w 8936"/>
                <a:gd name="connsiteY3" fmla="*/ 10000 h 10000"/>
                <a:gd name="connsiteX4" fmla="*/ 0 w 8936"/>
                <a:gd name="connsiteY4" fmla="*/ 690 h 10000"/>
                <a:gd name="connsiteX0" fmla="*/ 0 w 8809"/>
                <a:gd name="connsiteY0" fmla="*/ 0 h 9310"/>
                <a:gd name="connsiteX1" fmla="*/ 8809 w 8809"/>
                <a:gd name="connsiteY1" fmla="*/ 38 h 9310"/>
                <a:gd name="connsiteX2" fmla="*/ 7762 w 8809"/>
                <a:gd name="connsiteY2" fmla="*/ 9310 h 9310"/>
                <a:gd name="connsiteX3" fmla="*/ 1047 w 8809"/>
                <a:gd name="connsiteY3" fmla="*/ 9310 h 9310"/>
                <a:gd name="connsiteX4" fmla="*/ 0 w 8809"/>
                <a:gd name="connsiteY4" fmla="*/ 0 h 931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  <a:gd name="connsiteX0" fmla="*/ 0 w 9315"/>
                <a:gd name="connsiteY0" fmla="*/ 261 h 9959"/>
                <a:gd name="connsiteX1" fmla="*/ 9315 w 9315"/>
                <a:gd name="connsiteY1" fmla="*/ 0 h 9959"/>
                <a:gd name="connsiteX2" fmla="*/ 8126 w 9315"/>
                <a:gd name="connsiteY2" fmla="*/ 9959 h 9959"/>
                <a:gd name="connsiteX3" fmla="*/ 504 w 9315"/>
                <a:gd name="connsiteY3" fmla="*/ 9959 h 9959"/>
                <a:gd name="connsiteX4" fmla="*/ 0 w 9315"/>
                <a:gd name="connsiteY4" fmla="*/ 261 h 9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315" h="9959">
                  <a:moveTo>
                    <a:pt x="0" y="261"/>
                  </a:moveTo>
                  <a:cubicBezTo>
                    <a:pt x="3333" y="275"/>
                    <a:pt x="5199" y="1315"/>
                    <a:pt x="9315" y="0"/>
                  </a:cubicBezTo>
                  <a:cubicBezTo>
                    <a:pt x="7060" y="2112"/>
                    <a:pt x="8522" y="6639"/>
                    <a:pt x="8126" y="9959"/>
                  </a:cubicBezTo>
                  <a:lnTo>
                    <a:pt x="504" y="9959"/>
                  </a:lnTo>
                  <a:cubicBezTo>
                    <a:pt x="108" y="6626"/>
                    <a:pt x="1766" y="2447"/>
                    <a:pt x="0" y="261"/>
                  </a:cubicBezTo>
                  <a:close/>
                </a:path>
              </a:pathLst>
            </a:custGeom>
            <a:solidFill>
              <a:srgbClr val="FFC000"/>
            </a:solidFill>
            <a:ln w="38100">
              <a:solidFill>
                <a:srgbClr val="FFC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60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</a:t>
              </a: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 5 300</a:t>
              </a:r>
            </a:p>
          </p:txBody>
        </p:sp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32F4ACFA-07E9-43AC-9ABB-46F1F8D07D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63069" b="96180" l="66465" r="97999">
                          <a14:foregroundMark x1="73075" y1="78169" x2="72408" y2="69739"/>
                          <a14:foregroundMark x1="79018" y1="70406" x2="84961" y2="73075"/>
                          <a14:foregroundMark x1="79260" y1="67981" x2="80594" y2="67132"/>
                          <a14:foregroundMark x1="70649" y1="82110" x2="70649" y2="8144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342" t="61810" r="883" b="-221"/>
            <a:stretch/>
          </p:blipFill>
          <p:spPr>
            <a:xfrm>
              <a:off x="8118027" y="3994722"/>
              <a:ext cx="1809093" cy="2057400"/>
            </a:xfrm>
            <a:prstGeom prst="rect">
              <a:avLst/>
            </a:prstGeom>
          </p:spPr>
        </p:pic>
      </p:grpSp>
      <p:pic>
        <p:nvPicPr>
          <p:cNvPr id="42" name="Picture 41">
            <a:extLst>
              <a:ext uri="{FF2B5EF4-FFF2-40B4-BE49-F238E27FC236}">
                <a16:creationId xmlns:a16="http://schemas.microsoft.com/office/drawing/2014/main" id="{C1BDFD13-293E-43F7-8F50-A615FAD4C5E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367" b="96847" l="9947" r="92285">
                        <a14:foregroundMark x1="48423" y1="39115" x2="51237" y2="36204"/>
                        <a14:backgroundMark x1="39107" y1="20437" x2="26977" y2="32929"/>
                        <a14:backgroundMark x1="73071" y1="67071" x2="72441" y2="73863"/>
                        <a14:backgroundMark x1="59437" y1="87144" x2="60941" y2="886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0511" y="3268454"/>
            <a:ext cx="4642108" cy="3713508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BA7C9255-3DDC-4ADD-9999-5C3B6578FB5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3123" y="1926905"/>
            <a:ext cx="1992621" cy="1992621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CF187104-646B-44B4-8993-61FB2B4056F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5611" y="2066573"/>
            <a:ext cx="1799033" cy="1799033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776E8D2A-E77D-41D2-92FE-FD41A2192CC9}"/>
              </a:ext>
            </a:extLst>
          </p:cNvPr>
          <p:cNvSpPr txBox="1"/>
          <p:nvPr/>
        </p:nvSpPr>
        <p:spPr>
          <a:xfrm>
            <a:off x="735980" y="818955"/>
            <a:ext cx="10883591" cy="92333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  <a:prstDash val="lgDash"/>
          </a:ln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5400" dirty="0">
                <a:solidFill>
                  <a:srgbClr val="E7E6E6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en-US" sz="5400" dirty="0" err="1">
                <a:solidFill>
                  <a:srgbClr val="E7E6E6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5400" dirty="0">
                <a:solidFill>
                  <a:srgbClr val="E7E6E6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dirty="0" err="1">
                <a:solidFill>
                  <a:srgbClr val="E7E6E6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tròn</a:t>
            </a:r>
            <a:r>
              <a:rPr lang="en-US" sz="5400" dirty="0">
                <a:solidFill>
                  <a:srgbClr val="E7E6E6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dirty="0" err="1">
                <a:solidFill>
                  <a:srgbClr val="E7E6E6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5400" dirty="0">
                <a:solidFill>
                  <a:srgbClr val="E7E6E6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5 312 </a:t>
            </a:r>
            <a:r>
              <a:rPr lang="en-US" sz="5400" dirty="0" err="1">
                <a:solidFill>
                  <a:srgbClr val="E7E6E6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en-US" sz="5400" dirty="0">
                <a:solidFill>
                  <a:srgbClr val="E7E6E6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dirty="0" err="1">
                <a:solidFill>
                  <a:srgbClr val="E7E6E6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hàng</a:t>
            </a:r>
            <a:r>
              <a:rPr lang="en-US" sz="5400" dirty="0">
                <a:solidFill>
                  <a:srgbClr val="E7E6E6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dirty="0" err="1">
                <a:solidFill>
                  <a:srgbClr val="E7E6E6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trăm</a:t>
            </a:r>
            <a:endParaRPr lang="en-US" sz="5400" dirty="0">
              <a:solidFill>
                <a:srgbClr val="E7E6E6">
                  <a:lumMod val="25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44FD2074-3C49-489C-AA1B-0548796EA7CB}"/>
              </a:ext>
            </a:extLst>
          </p:cNvPr>
          <p:cNvGrpSpPr/>
          <p:nvPr/>
        </p:nvGrpSpPr>
        <p:grpSpPr>
          <a:xfrm>
            <a:off x="-3212358" y="6816984"/>
            <a:ext cx="7388118" cy="5421114"/>
            <a:chOff x="-3288561" y="6858000"/>
            <a:chExt cx="7388118" cy="5421114"/>
          </a:xfrm>
        </p:grpSpPr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93FAE8D8-614F-45A7-A127-33CB47C1AA3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63069" b="96180" l="66465" r="97999">
                          <a14:foregroundMark x1="73075" y1="78169" x2="72408" y2="69739"/>
                          <a14:foregroundMark x1="79018" y1="70406" x2="84961" y2="73075"/>
                          <a14:foregroundMark x1="79260" y1="67981" x2="80594" y2="67132"/>
                          <a14:foregroundMark x1="70649" y1="82110" x2="70649" y2="8144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342" t="61810" r="883" b="-221"/>
            <a:stretch/>
          </p:blipFill>
          <p:spPr>
            <a:xfrm>
              <a:off x="-3288561" y="6858000"/>
              <a:ext cx="4766841" cy="5421114"/>
            </a:xfrm>
            <a:prstGeom prst="rect">
              <a:avLst/>
            </a:prstGeom>
          </p:spPr>
        </p:pic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26145123-93D3-48E6-8639-5B3B5C659E8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72443" y="8403982"/>
              <a:ext cx="4572000" cy="29718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40691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1823 -0.79977 L -0.21028 -0.2463 C -0.16705 -0.12153 -0.10208 -0.05393 -0.03398 -0.05393 C 0.04349 -0.05393 0.10573 -0.12153 0.14896 -0.2463 L 0.3569 -0.79977 " pathEditMode="relative" rAng="0" ptsTypes="AAAAA">
                                      <p:cBhvr>
                                        <p:cTn id="3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750" y="3729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  <p:bldLst>
      <p:bldP spid="4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Hình chữ nhật: Góc Tròn 5">
            <a:extLst>
              <a:ext uri="{FF2B5EF4-FFF2-40B4-BE49-F238E27FC236}">
                <a16:creationId xmlns:a16="http://schemas.microsoft.com/office/drawing/2014/main" id="{D8F62091-198B-4C1D-85E9-A0ADACE518FC}"/>
              </a:ext>
            </a:extLst>
          </p:cNvPr>
          <p:cNvSpPr/>
          <p:nvPr/>
        </p:nvSpPr>
        <p:spPr>
          <a:xfrm>
            <a:off x="342900" y="589762"/>
            <a:ext cx="11430000" cy="5887238"/>
          </a:xfrm>
          <a:prstGeom prst="roundRect">
            <a:avLst/>
          </a:prstGeom>
          <a:solidFill>
            <a:srgbClr val="FFFBF5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3" name="hồng">
            <a:extLst>
              <a:ext uri="{FF2B5EF4-FFF2-40B4-BE49-F238E27FC236}">
                <a16:creationId xmlns:a16="http://schemas.microsoft.com/office/drawing/2014/main" id="{10B7D036-7E21-4BF8-A97B-A8CD23D22722}"/>
              </a:ext>
            </a:extLst>
          </p:cNvPr>
          <p:cNvGrpSpPr/>
          <p:nvPr/>
        </p:nvGrpSpPr>
        <p:grpSpPr>
          <a:xfrm>
            <a:off x="134127" y="1796393"/>
            <a:ext cx="4995433" cy="2350813"/>
            <a:chOff x="134127" y="1796393"/>
            <a:chExt cx="4995433" cy="2350813"/>
          </a:xfrm>
        </p:grpSpPr>
        <p:sp>
          <p:nvSpPr>
            <p:cNvPr id="24" name="Flowchart: Manual Operation 7">
              <a:extLst>
                <a:ext uri="{FF2B5EF4-FFF2-40B4-BE49-F238E27FC236}">
                  <a16:creationId xmlns:a16="http://schemas.microsoft.com/office/drawing/2014/main" id="{9F82DD03-FE64-435D-A0A9-FFD3288DBAC3}"/>
                </a:ext>
              </a:extLst>
            </p:cNvPr>
            <p:cNvSpPr/>
            <p:nvPr/>
          </p:nvSpPr>
          <p:spPr>
            <a:xfrm rot="5400000">
              <a:off x="2776555" y="1323004"/>
              <a:ext cx="1390007" cy="3316002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8000 w 10000"/>
                <a:gd name="connsiteY2" fmla="*/ 10000 h 10000"/>
                <a:gd name="connsiteX3" fmla="*/ 2000 w 10000"/>
                <a:gd name="connsiteY3" fmla="*/ 10000 h 10000"/>
                <a:gd name="connsiteX4" fmla="*/ 0 w 10000"/>
                <a:gd name="connsiteY4" fmla="*/ 0 h 10000"/>
                <a:gd name="connsiteX0" fmla="*/ 0 w 8936"/>
                <a:gd name="connsiteY0" fmla="*/ 690 h 10000"/>
                <a:gd name="connsiteX1" fmla="*/ 8936 w 8936"/>
                <a:gd name="connsiteY1" fmla="*/ 0 h 10000"/>
                <a:gd name="connsiteX2" fmla="*/ 6936 w 8936"/>
                <a:gd name="connsiteY2" fmla="*/ 10000 h 10000"/>
                <a:gd name="connsiteX3" fmla="*/ 936 w 8936"/>
                <a:gd name="connsiteY3" fmla="*/ 10000 h 10000"/>
                <a:gd name="connsiteX4" fmla="*/ 0 w 8936"/>
                <a:gd name="connsiteY4" fmla="*/ 690 h 10000"/>
                <a:gd name="connsiteX0" fmla="*/ 0 w 8809"/>
                <a:gd name="connsiteY0" fmla="*/ 0 h 9310"/>
                <a:gd name="connsiteX1" fmla="*/ 8809 w 8809"/>
                <a:gd name="connsiteY1" fmla="*/ 38 h 9310"/>
                <a:gd name="connsiteX2" fmla="*/ 7762 w 8809"/>
                <a:gd name="connsiteY2" fmla="*/ 9310 h 9310"/>
                <a:gd name="connsiteX3" fmla="*/ 1047 w 8809"/>
                <a:gd name="connsiteY3" fmla="*/ 9310 h 9310"/>
                <a:gd name="connsiteX4" fmla="*/ 0 w 8809"/>
                <a:gd name="connsiteY4" fmla="*/ 0 h 931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  <a:gd name="connsiteX0" fmla="*/ 0 w 8924"/>
                <a:gd name="connsiteY0" fmla="*/ 0 h 10000"/>
                <a:gd name="connsiteX1" fmla="*/ 8924 w 8924"/>
                <a:gd name="connsiteY1" fmla="*/ 737 h 10000"/>
                <a:gd name="connsiteX2" fmla="*/ 8811 w 8924"/>
                <a:gd name="connsiteY2" fmla="*/ 10000 h 10000"/>
                <a:gd name="connsiteX3" fmla="*/ 1189 w 8924"/>
                <a:gd name="connsiteY3" fmla="*/ 10000 h 10000"/>
                <a:gd name="connsiteX4" fmla="*/ 0 w 8924"/>
                <a:gd name="connsiteY4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924" h="10000">
                  <a:moveTo>
                    <a:pt x="0" y="0"/>
                  </a:moveTo>
                  <a:cubicBezTo>
                    <a:pt x="3529" y="2103"/>
                    <a:pt x="5591" y="723"/>
                    <a:pt x="8924" y="737"/>
                  </a:cubicBezTo>
                  <a:cubicBezTo>
                    <a:pt x="6571" y="3487"/>
                    <a:pt x="9207" y="6680"/>
                    <a:pt x="8811" y="10000"/>
                  </a:cubicBezTo>
                  <a:lnTo>
                    <a:pt x="1189" y="10000"/>
                  </a:lnTo>
                  <a:cubicBezTo>
                    <a:pt x="793" y="6667"/>
                    <a:pt x="2353" y="2890"/>
                    <a:pt x="0" y="0"/>
                  </a:cubicBezTo>
                  <a:close/>
                </a:path>
              </a:pathLst>
            </a:custGeom>
            <a:solidFill>
              <a:srgbClr val="E1506D"/>
            </a:solidFill>
            <a:ln w="38100">
              <a:solidFill>
                <a:srgbClr val="E1506D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A.  9 400</a:t>
              </a:r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E09917F2-6A32-4D0D-83DA-8D157FBCE9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5222" b="47000" l="5156" r="464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444" b="47778"/>
            <a:stretch/>
          </p:blipFill>
          <p:spPr>
            <a:xfrm>
              <a:off x="134127" y="1796393"/>
              <a:ext cx="2319513" cy="2350813"/>
            </a:xfrm>
            <a:prstGeom prst="rect">
              <a:avLst/>
            </a:prstGeom>
          </p:spPr>
        </p:pic>
      </p:grpSp>
      <p:grpSp>
        <p:nvGrpSpPr>
          <p:cNvPr id="26" name="xanh">
            <a:extLst>
              <a:ext uri="{FF2B5EF4-FFF2-40B4-BE49-F238E27FC236}">
                <a16:creationId xmlns:a16="http://schemas.microsoft.com/office/drawing/2014/main" id="{78DEFB7B-0F4F-494A-AAB2-D492F9DA1129}"/>
              </a:ext>
            </a:extLst>
          </p:cNvPr>
          <p:cNvGrpSpPr/>
          <p:nvPr/>
        </p:nvGrpSpPr>
        <p:grpSpPr>
          <a:xfrm>
            <a:off x="3347656" y="3788372"/>
            <a:ext cx="5361445" cy="2350813"/>
            <a:chOff x="582153" y="3609953"/>
            <a:chExt cx="5361445" cy="2350813"/>
          </a:xfrm>
        </p:grpSpPr>
        <p:sp>
          <p:nvSpPr>
            <p:cNvPr id="27" name="Flowchart: Manual Operation 7">
              <a:extLst>
                <a:ext uri="{FF2B5EF4-FFF2-40B4-BE49-F238E27FC236}">
                  <a16:creationId xmlns:a16="http://schemas.microsoft.com/office/drawing/2014/main" id="{E6AF1AFB-2510-4482-849A-3C24DFDF0E76}"/>
                </a:ext>
              </a:extLst>
            </p:cNvPr>
            <p:cNvSpPr/>
            <p:nvPr/>
          </p:nvSpPr>
          <p:spPr>
            <a:xfrm rot="5400000">
              <a:off x="3099775" y="2903220"/>
              <a:ext cx="1557605" cy="4130041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8000 w 10000"/>
                <a:gd name="connsiteY2" fmla="*/ 10000 h 10000"/>
                <a:gd name="connsiteX3" fmla="*/ 2000 w 10000"/>
                <a:gd name="connsiteY3" fmla="*/ 10000 h 10000"/>
                <a:gd name="connsiteX4" fmla="*/ 0 w 10000"/>
                <a:gd name="connsiteY4" fmla="*/ 0 h 10000"/>
                <a:gd name="connsiteX0" fmla="*/ 0 w 8936"/>
                <a:gd name="connsiteY0" fmla="*/ 690 h 10000"/>
                <a:gd name="connsiteX1" fmla="*/ 8936 w 8936"/>
                <a:gd name="connsiteY1" fmla="*/ 0 h 10000"/>
                <a:gd name="connsiteX2" fmla="*/ 6936 w 8936"/>
                <a:gd name="connsiteY2" fmla="*/ 10000 h 10000"/>
                <a:gd name="connsiteX3" fmla="*/ 936 w 8936"/>
                <a:gd name="connsiteY3" fmla="*/ 10000 h 10000"/>
                <a:gd name="connsiteX4" fmla="*/ 0 w 8936"/>
                <a:gd name="connsiteY4" fmla="*/ 690 h 10000"/>
                <a:gd name="connsiteX0" fmla="*/ 0 w 8809"/>
                <a:gd name="connsiteY0" fmla="*/ 0 h 9310"/>
                <a:gd name="connsiteX1" fmla="*/ 8809 w 8809"/>
                <a:gd name="connsiteY1" fmla="*/ 38 h 9310"/>
                <a:gd name="connsiteX2" fmla="*/ 7762 w 8809"/>
                <a:gd name="connsiteY2" fmla="*/ 9310 h 9310"/>
                <a:gd name="connsiteX3" fmla="*/ 1047 w 8809"/>
                <a:gd name="connsiteY3" fmla="*/ 9310 h 9310"/>
                <a:gd name="connsiteX4" fmla="*/ 0 w 8809"/>
                <a:gd name="connsiteY4" fmla="*/ 0 h 931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00" h="10000">
                  <a:moveTo>
                    <a:pt x="0" y="0"/>
                  </a:moveTo>
                  <a:cubicBezTo>
                    <a:pt x="3333" y="14"/>
                    <a:pt x="6765" y="1862"/>
                    <a:pt x="10000" y="41"/>
                  </a:cubicBezTo>
                  <a:cubicBezTo>
                    <a:pt x="8626" y="6779"/>
                    <a:pt x="9207" y="6680"/>
                    <a:pt x="8811" y="10000"/>
                  </a:cubicBezTo>
                  <a:lnTo>
                    <a:pt x="1189" y="10000"/>
                  </a:lnTo>
                  <a:cubicBezTo>
                    <a:pt x="793" y="6667"/>
                    <a:pt x="1961" y="2194"/>
                    <a:pt x="0" y="0"/>
                  </a:cubicBezTo>
                  <a:close/>
                </a:path>
              </a:pathLst>
            </a:custGeom>
            <a:solidFill>
              <a:srgbClr val="4DE5D9"/>
            </a:solidFill>
            <a:ln w="38100">
              <a:solidFill>
                <a:srgbClr val="4DE5D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C. 9 480</a:t>
              </a:r>
            </a:p>
          </p:txBody>
        </p: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2F1EFBF1-D677-43A7-9DFE-B2DED6316D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5152" b="46970" l="52213" r="93147">
                          <a14:foregroundMark x1="74166" y1="39636" x2="82656" y2="33879"/>
                          <a14:foregroundMark x1="72832" y1="36242" x2="82656" y2="31515"/>
                          <a14:foregroundMark x1="59976" y1="19030" x2="76531" y2="20000"/>
                          <a14:foregroundMark x1="72832" y1="16970" x2="76895" y2="20000"/>
                          <a14:foregroundMark x1="62644" y1="29818" x2="58581" y2="31212"/>
                          <a14:foregroundMark x1="60279" y1="27152" x2="72468" y2="19030"/>
                          <a14:foregroundMark x1="63372" y1="23758" x2="58581" y2="28121"/>
                          <a14:foregroundMark x1="65009" y1="28485" x2="60279" y2="31212"/>
                          <a14:foregroundMark x1="63372" y1="34909" x2="68405" y2="40667"/>
                          <a14:foregroundMark x1="64706" y1="33879" x2="72165" y2="37636"/>
                          <a14:foregroundMark x1="82656" y1="19030" x2="83020" y2="30485"/>
                          <a14:foregroundMark x1="78896" y1="19030" x2="79624" y2="29515"/>
                          <a14:foregroundMark x1="84657" y1="22727" x2="86052" y2="25091"/>
                          <a14:foregroundMark x1="77562" y1="26788" x2="77259" y2="31212"/>
                          <a14:foregroundMark x1="75197" y1="21394" x2="78229" y2="26424"/>
                          <a14:foregroundMark x1="76228" y1="18000" x2="70103" y2="15636"/>
                          <a14:foregroundMark x1="74833" y1="15939" x2="77926" y2="17636"/>
                          <a14:foregroundMark x1="60279" y1="20000" x2="67435" y2="20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571" r="344" b="47778"/>
            <a:stretch/>
          </p:blipFill>
          <p:spPr>
            <a:xfrm>
              <a:off x="582153" y="3609953"/>
              <a:ext cx="2118360" cy="2350813"/>
            </a:xfrm>
            <a:prstGeom prst="rect">
              <a:avLst/>
            </a:prstGeom>
          </p:spPr>
        </p:pic>
      </p:grpSp>
      <p:grpSp>
        <p:nvGrpSpPr>
          <p:cNvPr id="50" name="socola">
            <a:extLst>
              <a:ext uri="{FF2B5EF4-FFF2-40B4-BE49-F238E27FC236}">
                <a16:creationId xmlns:a16="http://schemas.microsoft.com/office/drawing/2014/main" id="{A15F0ABF-6938-42E8-B96A-6704E4FC61CA}"/>
              </a:ext>
            </a:extLst>
          </p:cNvPr>
          <p:cNvGrpSpPr/>
          <p:nvPr/>
        </p:nvGrpSpPr>
        <p:grpSpPr>
          <a:xfrm>
            <a:off x="6244682" y="2123437"/>
            <a:ext cx="4594305" cy="1828800"/>
            <a:chOff x="5056716" y="2257252"/>
            <a:chExt cx="3621082" cy="1828800"/>
          </a:xfrm>
        </p:grpSpPr>
        <p:sp>
          <p:nvSpPr>
            <p:cNvPr id="51" name="Flowchart: Manual Operation 7">
              <a:extLst>
                <a:ext uri="{FF2B5EF4-FFF2-40B4-BE49-F238E27FC236}">
                  <a16:creationId xmlns:a16="http://schemas.microsoft.com/office/drawing/2014/main" id="{E5029443-688F-44E6-8D67-741FBC143183}"/>
                </a:ext>
              </a:extLst>
            </p:cNvPr>
            <p:cNvSpPr/>
            <p:nvPr/>
          </p:nvSpPr>
          <p:spPr>
            <a:xfrm rot="16200000" flipH="1">
              <a:off x="6385201" y="1579800"/>
              <a:ext cx="1588134" cy="2997060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8000 w 10000"/>
                <a:gd name="connsiteY2" fmla="*/ 10000 h 10000"/>
                <a:gd name="connsiteX3" fmla="*/ 2000 w 10000"/>
                <a:gd name="connsiteY3" fmla="*/ 10000 h 10000"/>
                <a:gd name="connsiteX4" fmla="*/ 0 w 10000"/>
                <a:gd name="connsiteY4" fmla="*/ 0 h 10000"/>
                <a:gd name="connsiteX0" fmla="*/ 0 w 8936"/>
                <a:gd name="connsiteY0" fmla="*/ 690 h 10000"/>
                <a:gd name="connsiteX1" fmla="*/ 8936 w 8936"/>
                <a:gd name="connsiteY1" fmla="*/ 0 h 10000"/>
                <a:gd name="connsiteX2" fmla="*/ 6936 w 8936"/>
                <a:gd name="connsiteY2" fmla="*/ 10000 h 10000"/>
                <a:gd name="connsiteX3" fmla="*/ 936 w 8936"/>
                <a:gd name="connsiteY3" fmla="*/ 10000 h 10000"/>
                <a:gd name="connsiteX4" fmla="*/ 0 w 8936"/>
                <a:gd name="connsiteY4" fmla="*/ 690 h 10000"/>
                <a:gd name="connsiteX0" fmla="*/ 0 w 8809"/>
                <a:gd name="connsiteY0" fmla="*/ 0 h 9310"/>
                <a:gd name="connsiteX1" fmla="*/ 8809 w 8809"/>
                <a:gd name="connsiteY1" fmla="*/ 38 h 9310"/>
                <a:gd name="connsiteX2" fmla="*/ 7762 w 8809"/>
                <a:gd name="connsiteY2" fmla="*/ 9310 h 9310"/>
                <a:gd name="connsiteX3" fmla="*/ 1047 w 8809"/>
                <a:gd name="connsiteY3" fmla="*/ 9310 h 9310"/>
                <a:gd name="connsiteX4" fmla="*/ 0 w 8809"/>
                <a:gd name="connsiteY4" fmla="*/ 0 h 9310"/>
                <a:gd name="connsiteX0" fmla="*/ 0 w 10196"/>
                <a:gd name="connsiteY0" fmla="*/ 0 h 10000"/>
                <a:gd name="connsiteX1" fmla="*/ 10196 w 10196"/>
                <a:gd name="connsiteY1" fmla="*/ 41 h 10000"/>
                <a:gd name="connsiteX2" fmla="*/ 9007 w 10196"/>
                <a:gd name="connsiteY2" fmla="*/ 10000 h 10000"/>
                <a:gd name="connsiteX3" fmla="*/ 1385 w 10196"/>
                <a:gd name="connsiteY3" fmla="*/ 10000 h 10000"/>
                <a:gd name="connsiteX4" fmla="*/ 0 w 10196"/>
                <a:gd name="connsiteY4" fmla="*/ 0 h 10000"/>
                <a:gd name="connsiteX0" fmla="*/ 0 w 10196"/>
                <a:gd name="connsiteY0" fmla="*/ 0 h 10000"/>
                <a:gd name="connsiteX1" fmla="*/ 10196 w 10196"/>
                <a:gd name="connsiteY1" fmla="*/ 41 h 10000"/>
                <a:gd name="connsiteX2" fmla="*/ 9007 w 10196"/>
                <a:gd name="connsiteY2" fmla="*/ 10000 h 10000"/>
                <a:gd name="connsiteX3" fmla="*/ 1385 w 10196"/>
                <a:gd name="connsiteY3" fmla="*/ 10000 h 10000"/>
                <a:gd name="connsiteX4" fmla="*/ 0 w 10196"/>
                <a:gd name="connsiteY4" fmla="*/ 0 h 10000"/>
                <a:gd name="connsiteX0" fmla="*/ 0 w 10196"/>
                <a:gd name="connsiteY0" fmla="*/ 0 h 10000"/>
                <a:gd name="connsiteX1" fmla="*/ 10196 w 10196"/>
                <a:gd name="connsiteY1" fmla="*/ 41 h 10000"/>
                <a:gd name="connsiteX2" fmla="*/ 9007 w 10196"/>
                <a:gd name="connsiteY2" fmla="*/ 10000 h 10000"/>
                <a:gd name="connsiteX3" fmla="*/ 1385 w 10196"/>
                <a:gd name="connsiteY3" fmla="*/ 10000 h 10000"/>
                <a:gd name="connsiteX4" fmla="*/ 0 w 10196"/>
                <a:gd name="connsiteY4" fmla="*/ 0 h 10000"/>
                <a:gd name="connsiteX0" fmla="*/ 0 w 10196"/>
                <a:gd name="connsiteY0" fmla="*/ 0 h 10000"/>
                <a:gd name="connsiteX1" fmla="*/ 10196 w 10196"/>
                <a:gd name="connsiteY1" fmla="*/ 41 h 10000"/>
                <a:gd name="connsiteX2" fmla="*/ 9007 w 10196"/>
                <a:gd name="connsiteY2" fmla="*/ 10000 h 10000"/>
                <a:gd name="connsiteX3" fmla="*/ 1385 w 10196"/>
                <a:gd name="connsiteY3" fmla="*/ 10000 h 10000"/>
                <a:gd name="connsiteX4" fmla="*/ 0 w 10196"/>
                <a:gd name="connsiteY4" fmla="*/ 0 h 10000"/>
                <a:gd name="connsiteX0" fmla="*/ 0 w 10196"/>
                <a:gd name="connsiteY0" fmla="*/ 0 h 10000"/>
                <a:gd name="connsiteX1" fmla="*/ 10196 w 10196"/>
                <a:gd name="connsiteY1" fmla="*/ 41 h 10000"/>
                <a:gd name="connsiteX2" fmla="*/ 9007 w 10196"/>
                <a:gd name="connsiteY2" fmla="*/ 10000 h 10000"/>
                <a:gd name="connsiteX3" fmla="*/ 1385 w 10196"/>
                <a:gd name="connsiteY3" fmla="*/ 10000 h 10000"/>
                <a:gd name="connsiteX4" fmla="*/ 0 w 10196"/>
                <a:gd name="connsiteY4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196" h="10000">
                  <a:moveTo>
                    <a:pt x="0" y="0"/>
                  </a:moveTo>
                  <a:cubicBezTo>
                    <a:pt x="3203" y="980"/>
                    <a:pt x="5036" y="1174"/>
                    <a:pt x="10196" y="41"/>
                  </a:cubicBezTo>
                  <a:cubicBezTo>
                    <a:pt x="7158" y="1791"/>
                    <a:pt x="9403" y="6680"/>
                    <a:pt x="9007" y="10000"/>
                  </a:cubicBezTo>
                  <a:lnTo>
                    <a:pt x="1385" y="10000"/>
                  </a:lnTo>
                  <a:cubicBezTo>
                    <a:pt x="923" y="6667"/>
                    <a:pt x="1636" y="5266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 w="38100">
              <a:solidFill>
                <a:schemeClr val="accent2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B. 9 470</a:t>
              </a:r>
            </a:p>
          </p:txBody>
        </p:sp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227AE460-2136-41C9-84DE-12E2FB1668A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51576" b="92182" l="52153" r="93087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571" t="53626" r="344" b="5748"/>
            <a:stretch/>
          </p:blipFill>
          <p:spPr>
            <a:xfrm>
              <a:off x="5056716" y="2257252"/>
              <a:ext cx="1476557" cy="1828800"/>
            </a:xfrm>
            <a:prstGeom prst="rect">
              <a:avLst/>
            </a:prstGeom>
          </p:spPr>
        </p:pic>
      </p:grpSp>
      <p:pic>
        <p:nvPicPr>
          <p:cNvPr id="56" name="Picture 55">
            <a:extLst>
              <a:ext uri="{FF2B5EF4-FFF2-40B4-BE49-F238E27FC236}">
                <a16:creationId xmlns:a16="http://schemas.microsoft.com/office/drawing/2014/main" id="{85751C58-4B47-42FB-809C-2BEFE4B566E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367" b="96847" l="9947" r="92285">
                        <a14:foregroundMark x1="48423" y1="39115" x2="51237" y2="36204"/>
                        <a14:backgroundMark x1="39107" y1="20437" x2="26977" y2="32929"/>
                        <a14:backgroundMark x1="73071" y1="67071" x2="72441" y2="73863"/>
                        <a14:backgroundMark x1="59437" y1="87144" x2="60941" y2="886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0511" y="3268454"/>
            <a:ext cx="4642108" cy="3713508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11D0EC48-6022-45D4-B257-FA01DB0806E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4129" y="1673493"/>
            <a:ext cx="1968252" cy="1968252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E222D48C-31A1-46F4-BE60-069DBE1F3F0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0095" y="2043409"/>
            <a:ext cx="1799033" cy="1799033"/>
          </a:xfrm>
          <a:prstGeom prst="rect">
            <a:avLst/>
          </a:prstGeom>
        </p:spPr>
      </p:pic>
      <p:sp>
        <p:nvSpPr>
          <p:cNvPr id="60" name="TextBox 59">
            <a:extLst>
              <a:ext uri="{FF2B5EF4-FFF2-40B4-BE49-F238E27FC236}">
                <a16:creationId xmlns:a16="http://schemas.microsoft.com/office/drawing/2014/main" id="{A4CFD6B0-76E1-40CF-AED2-16B88192EB40}"/>
              </a:ext>
            </a:extLst>
          </p:cNvPr>
          <p:cNvSpPr txBox="1"/>
          <p:nvPr/>
        </p:nvSpPr>
        <p:spPr>
          <a:xfrm>
            <a:off x="925550" y="745192"/>
            <a:ext cx="11106615" cy="92333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  <a:prstDash val="lgDash"/>
          </a:ln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5400" dirty="0">
                <a:solidFill>
                  <a:srgbClr val="E7E6E6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 </a:t>
            </a:r>
            <a:r>
              <a:rPr lang="en-US" sz="5400" dirty="0" err="1">
                <a:solidFill>
                  <a:srgbClr val="E7E6E6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5400" dirty="0">
                <a:solidFill>
                  <a:srgbClr val="E7E6E6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dirty="0" err="1">
                <a:solidFill>
                  <a:srgbClr val="E7E6E6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tròn</a:t>
            </a:r>
            <a:r>
              <a:rPr lang="en-US" sz="5400" dirty="0">
                <a:solidFill>
                  <a:srgbClr val="E7E6E6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dirty="0" err="1">
                <a:solidFill>
                  <a:srgbClr val="E7E6E6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5400" dirty="0">
                <a:solidFill>
                  <a:srgbClr val="E7E6E6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9 478 </a:t>
            </a:r>
            <a:r>
              <a:rPr lang="en-US" sz="5400" dirty="0" err="1">
                <a:solidFill>
                  <a:srgbClr val="E7E6E6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en-US" sz="5400" dirty="0">
                <a:solidFill>
                  <a:srgbClr val="E7E6E6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dirty="0" err="1">
                <a:solidFill>
                  <a:srgbClr val="E7E6E6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hàng</a:t>
            </a:r>
            <a:r>
              <a:rPr lang="en-US" sz="5400" dirty="0">
                <a:solidFill>
                  <a:srgbClr val="E7E6E6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dirty="0" err="1">
                <a:solidFill>
                  <a:srgbClr val="E7E6E6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chục</a:t>
            </a:r>
            <a:endParaRPr lang="en-US" sz="5400" dirty="0">
              <a:solidFill>
                <a:srgbClr val="E7E6E6">
                  <a:lumMod val="25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4A79F4AD-0631-43B5-8F34-5F5178DF27FE}"/>
              </a:ext>
            </a:extLst>
          </p:cNvPr>
          <p:cNvGrpSpPr/>
          <p:nvPr/>
        </p:nvGrpSpPr>
        <p:grpSpPr>
          <a:xfrm>
            <a:off x="-3359255" y="6474194"/>
            <a:ext cx="7535015" cy="5838118"/>
            <a:chOff x="-3359255" y="6474194"/>
            <a:chExt cx="7535015" cy="5838118"/>
          </a:xfrm>
        </p:grpSpPr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FC347077-DA88-482D-92E7-42D993DD9C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5152" b="46970" l="52213" r="93147">
                          <a14:foregroundMark x1="74166" y1="39636" x2="82656" y2="33879"/>
                          <a14:foregroundMark x1="72832" y1="36242" x2="82656" y2="31515"/>
                          <a14:foregroundMark x1="59976" y1="19030" x2="76531" y2="20000"/>
                          <a14:foregroundMark x1="72832" y1="16970" x2="76895" y2="20000"/>
                          <a14:foregroundMark x1="62644" y1="29818" x2="58581" y2="31212"/>
                          <a14:foregroundMark x1="60279" y1="27152" x2="72468" y2="19030"/>
                          <a14:foregroundMark x1="63372" y1="23758" x2="58581" y2="28121"/>
                          <a14:foregroundMark x1="65009" y1="28485" x2="60279" y2="31212"/>
                          <a14:foregroundMark x1="63372" y1="34909" x2="68405" y2="40667"/>
                          <a14:foregroundMark x1="64706" y1="33879" x2="72165" y2="37636"/>
                          <a14:foregroundMark x1="82656" y1="19030" x2="83020" y2="30485"/>
                          <a14:foregroundMark x1="78896" y1="19030" x2="79624" y2="29515"/>
                          <a14:foregroundMark x1="84657" y1="22727" x2="86052" y2="25091"/>
                          <a14:foregroundMark x1="77562" y1="26788" x2="77259" y2="31212"/>
                          <a14:foregroundMark x1="75197" y1="21394" x2="78229" y2="26424"/>
                          <a14:foregroundMark x1="76228" y1="18000" x2="70103" y2="15636"/>
                          <a14:foregroundMark x1="74833" y1="15939" x2="77926" y2="17636"/>
                          <a14:foregroundMark x1="60279" y1="20000" x2="67435" y2="20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571" r="344" b="47778"/>
            <a:stretch/>
          </p:blipFill>
          <p:spPr>
            <a:xfrm>
              <a:off x="-3359255" y="6474194"/>
              <a:ext cx="5260833" cy="5838118"/>
            </a:xfrm>
            <a:prstGeom prst="rect">
              <a:avLst/>
            </a:prstGeom>
          </p:spPr>
        </p:pic>
        <p:pic>
          <p:nvPicPr>
            <p:cNvPr id="63" name="Picture 62">
              <a:extLst>
                <a:ext uri="{FF2B5EF4-FFF2-40B4-BE49-F238E27FC236}">
                  <a16:creationId xmlns:a16="http://schemas.microsoft.com/office/drawing/2014/main" id="{DA43AACE-7A98-4C35-8638-E7EF63BBB17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96240" y="8362966"/>
              <a:ext cx="4572000" cy="29718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78505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4.07407E-6 L 0.34792 -0.83264 " pathEditMode="relative" rAng="0" ptsTypes="AA">
                                      <p:cBhvr>
                                        <p:cTn id="34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96" y="-41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6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Hình chữ nhật: Góc Tròn 5">
            <a:extLst>
              <a:ext uri="{FF2B5EF4-FFF2-40B4-BE49-F238E27FC236}">
                <a16:creationId xmlns:a16="http://schemas.microsoft.com/office/drawing/2014/main" id="{D8F62091-198B-4C1D-85E9-A0ADACE518FC}"/>
              </a:ext>
            </a:extLst>
          </p:cNvPr>
          <p:cNvSpPr/>
          <p:nvPr/>
        </p:nvSpPr>
        <p:spPr>
          <a:xfrm>
            <a:off x="342900" y="589762"/>
            <a:ext cx="11430000" cy="5887238"/>
          </a:xfrm>
          <a:prstGeom prst="roundRect">
            <a:avLst/>
          </a:prstGeom>
          <a:solidFill>
            <a:srgbClr val="FFFBF5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F0B83DBD-29B1-4A67-B110-0BB5151C50C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367" b="96847" l="9947" r="92285">
                        <a14:foregroundMark x1="48423" y1="39115" x2="51237" y2="36204"/>
                        <a14:backgroundMark x1="39107" y1="20437" x2="26977" y2="32929"/>
                        <a14:backgroundMark x1="73071" y1="67071" x2="72441" y2="73863"/>
                        <a14:backgroundMark x1="59437" y1="87144" x2="60941" y2="886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1871" y="2685801"/>
            <a:ext cx="5215499" cy="4172199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A70D03C9-294B-404E-9B43-13D7E75ACEC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7235" y="151882"/>
            <a:ext cx="4572000" cy="297180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4A023867-4A1A-4A1F-BB99-FDB5695BB99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31450" y="2410104"/>
            <a:ext cx="3440842" cy="2310605"/>
          </a:xfrm>
          <a:prstGeom prst="rect">
            <a:avLst/>
          </a:prstGeom>
        </p:spPr>
      </p:pic>
      <p:pic>
        <p:nvPicPr>
          <p:cNvPr id="1026" name="Picture 2" descr="AESTHETIC GRUNGE, bánh rán với hộp,  png thumbnail">
            <a:extLst>
              <a:ext uri="{FF2B5EF4-FFF2-40B4-BE49-F238E27FC236}">
                <a16:creationId xmlns:a16="http://schemas.microsoft.com/office/drawing/2014/main" id="{F0B6E9EC-CA60-4029-9E35-B99F753236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467" b="92012" l="8621" r="89943">
                        <a14:foregroundMark x1="28448" y1="36686" x2="31322" y2="43787"/>
                        <a14:foregroundMark x1="8621" y1="47337" x2="11207" y2="57396"/>
                        <a14:foregroundMark x1="31322" y1="82840" x2="33046" y2="92012"/>
                        <a14:foregroundMark x1="29310" y1="90828" x2="29310" y2="90828"/>
                        <a14:foregroundMark x1="48563" y1="86391" x2="68103" y2="81065"/>
                        <a14:foregroundMark x1="68966" y1="59172" x2="72414" y2="61243"/>
                        <a14:foregroundMark x1="73563" y1="47041" x2="73563" y2="47041"/>
                        <a14:foregroundMark x1="73276" y1="29586" x2="70977" y2="32249"/>
                        <a14:foregroundMark x1="52299" y1="42604" x2="48563" y2="69231"/>
                        <a14:foregroundMark x1="25862" y1="54734" x2="31322" y2="73373"/>
                        <a14:foregroundMark x1="23276" y1="62722" x2="30172" y2="70710"/>
                        <a14:foregroundMark x1="16954" y1="63018" x2="22126" y2="66272"/>
                        <a14:foregroundMark x1="40805" y1="54734" x2="45977" y2="565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716" y="1011480"/>
            <a:ext cx="5412284" cy="5256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1708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5F509AE-3E77-416E-9EA7-2553B94AE5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218" b="89965" l="10000" r="90000">
                        <a14:foregroundMark x1="35000" y1="43291" x2="60700" y2="41890"/>
                        <a14:foregroundMark x1="65700" y1="74679" x2="69100" y2="79697"/>
                        <a14:foregroundMark x1="30000" y1="73279" x2="30000" y2="76896"/>
                        <a14:foregroundMark x1="37700" y1="9685" x2="41500" y2="10268"/>
                        <a14:foregroundMark x1="38100" y1="9218" x2="38100" y2="92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90234" y="1219200"/>
            <a:ext cx="8002334" cy="6858000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8E60598-3015-43DF-A8D8-325EA261539F}"/>
              </a:ext>
            </a:extLst>
          </p:cNvPr>
          <p:cNvSpPr/>
          <p:nvPr/>
        </p:nvSpPr>
        <p:spPr>
          <a:xfrm>
            <a:off x="-4876800" y="4095750"/>
            <a:ext cx="3810000" cy="1104900"/>
          </a:xfrm>
          <a:prstGeom prst="roundRect">
            <a:avLst/>
          </a:prstGeom>
          <a:solidFill>
            <a:schemeClr val="bg1"/>
          </a:solidFill>
          <a:ln>
            <a:solidFill>
              <a:srgbClr val="A84B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LUYỆN TẬP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2B9E79F-6834-4953-9C85-F3F7D3EFBA79}"/>
              </a:ext>
            </a:extLst>
          </p:cNvPr>
          <p:cNvSpPr txBox="1"/>
          <p:nvPr/>
        </p:nvSpPr>
        <p:spPr>
          <a:xfrm>
            <a:off x="4675668" y="0"/>
            <a:ext cx="92450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Hương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Thảo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–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Zalo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0972115126</a:t>
            </a:r>
          </a:p>
        </p:txBody>
      </p:sp>
    </p:spTree>
    <p:extLst>
      <p:ext uri="{BB962C8B-B14F-4D97-AF65-F5344CB8AC3E}">
        <p14:creationId xmlns:p14="http://schemas.microsoft.com/office/powerpoint/2010/main" val="1963228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07EEF14-28ED-4B59-8B39-EEE31277CF9E}"/>
              </a:ext>
            </a:extLst>
          </p:cNvPr>
          <p:cNvSpPr/>
          <p:nvPr/>
        </p:nvSpPr>
        <p:spPr>
          <a:xfrm>
            <a:off x="342900" y="171450"/>
            <a:ext cx="11506200" cy="63055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ADF137F4-4A15-4F10-9587-18CC5DA71D5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6492" y="5289697"/>
            <a:ext cx="2463957" cy="2075182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DA88E809-56FD-487A-AFA3-752E72AD097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92" b="96907" l="6402" r="89913">
                        <a14:foregroundMark x1="32735" y1="16859" x2="64403" y2="23105"/>
                        <a14:foregroundMark x1="33657" y1="32686" x2="57662" y2="47787"/>
                        <a14:foregroundMark x1="31523" y1="79563" x2="48060" y2="87568"/>
                        <a14:foregroundMark x1="39137" y1="94663" x2="50533" y2="78896"/>
                        <a14:foregroundMark x1="83269" y1="62887" x2="85354" y2="62220"/>
                        <a14:foregroundMark x1="83608" y1="65979" x2="84821" y2="65979"/>
                        <a14:foregroundMark x1="82202" y1="72468" x2="84142" y2="72893"/>
                        <a14:foregroundMark x1="64403" y1="65979" x2="66198" y2="65555"/>
                        <a14:backgroundMark x1="20854" y1="25349" x2="20660" y2="32444"/>
                        <a14:backgroundMark x1="74733" y1="26683" x2="81135" y2="54882"/>
                        <a14:backgroundMark x1="65664" y1="57126" x2="62609" y2="58217"/>
                        <a14:backgroundMark x1="16925" y1="50455" x2="18332" y2="66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5974" y="-92571"/>
            <a:ext cx="2428177" cy="1942542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4ECAB491-2625-4280-AA3B-4BC55843084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010" y="5393929"/>
            <a:ext cx="2076213" cy="1748618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9D0AC230-10EA-4C89-805E-0C5E9F1A40AE}"/>
              </a:ext>
            </a:extLst>
          </p:cNvPr>
          <p:cNvGrpSpPr/>
          <p:nvPr/>
        </p:nvGrpSpPr>
        <p:grpSpPr>
          <a:xfrm>
            <a:off x="1675782" y="580648"/>
            <a:ext cx="1937213" cy="715645"/>
            <a:chOff x="2480" y="6347"/>
            <a:chExt cx="9854" cy="2736"/>
          </a:xfrm>
        </p:grpSpPr>
        <p:sp>
          <p:nvSpPr>
            <p:cNvPr id="13" name="Rounded Rectangle 21">
              <a:extLst>
                <a:ext uri="{FF2B5EF4-FFF2-40B4-BE49-F238E27FC236}">
                  <a16:creationId xmlns:a16="http://schemas.microsoft.com/office/drawing/2014/main" id="{3CA01AAA-9349-4B37-9F87-4557C572ECFA}"/>
                </a:ext>
              </a:extLst>
            </p:cNvPr>
            <p:cNvSpPr/>
            <p:nvPr/>
          </p:nvSpPr>
          <p:spPr>
            <a:xfrm>
              <a:off x="2480" y="6347"/>
              <a:ext cx="9854" cy="2736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" name="Rounded Rectangle 22">
              <a:extLst>
                <a:ext uri="{FF2B5EF4-FFF2-40B4-BE49-F238E27FC236}">
                  <a16:creationId xmlns:a16="http://schemas.microsoft.com/office/drawing/2014/main" id="{B2F1DC91-7622-499E-B3E9-F9D0970D4E8A}"/>
                </a:ext>
              </a:extLst>
            </p:cNvPr>
            <p:cNvSpPr/>
            <p:nvPr/>
          </p:nvSpPr>
          <p:spPr>
            <a:xfrm>
              <a:off x="2804" y="6545"/>
              <a:ext cx="9347" cy="2340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 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Số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6" name="椭圆 47">
            <a:extLst>
              <a:ext uri="{FF2B5EF4-FFF2-40B4-BE49-F238E27FC236}">
                <a16:creationId xmlns:a16="http://schemas.microsoft.com/office/drawing/2014/main" id="{2A97D24E-00D4-451F-BA13-648347D30572}"/>
              </a:ext>
            </a:extLst>
          </p:cNvPr>
          <p:cNvSpPr/>
          <p:nvPr/>
        </p:nvSpPr>
        <p:spPr>
          <a:xfrm>
            <a:off x="1623060" y="552450"/>
            <a:ext cx="783403" cy="743876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rPr>
              <a:t>1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黑体" panose="02010609060101010101" pitchFamily="49" charset="-122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343286B-4352-46C6-9F1E-C221EC1DB9A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19196" y="1553388"/>
            <a:ext cx="8229136" cy="4489796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1B4F071-5627-4075-AF86-C83BEC73C978}"/>
              </a:ext>
            </a:extLst>
          </p:cNvPr>
          <p:cNvSpPr/>
          <p:nvPr/>
        </p:nvSpPr>
        <p:spPr>
          <a:xfrm>
            <a:off x="9266663" y="3735659"/>
            <a:ext cx="1103971" cy="702526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10 000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1B071484-3DEB-46C2-B0BD-76654258CE94}"/>
              </a:ext>
            </a:extLst>
          </p:cNvPr>
          <p:cNvSpPr/>
          <p:nvPr/>
        </p:nvSpPr>
        <p:spPr>
          <a:xfrm>
            <a:off x="9445083" y="2765503"/>
            <a:ext cx="1115122" cy="702526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8 504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E0D704BF-ED16-4BAE-8A72-6C1C94F29DC2}"/>
              </a:ext>
            </a:extLst>
          </p:cNvPr>
          <p:cNvSpPr/>
          <p:nvPr/>
        </p:nvSpPr>
        <p:spPr>
          <a:xfrm>
            <a:off x="9132849" y="1516566"/>
            <a:ext cx="1115122" cy="702526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7 006</a:t>
            </a:r>
          </a:p>
        </p:txBody>
      </p:sp>
    </p:spTree>
    <p:extLst>
      <p:ext uri="{BB962C8B-B14F-4D97-AF65-F5344CB8AC3E}">
        <p14:creationId xmlns:p14="http://schemas.microsoft.com/office/powerpoint/2010/main" val="2319095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1" grpId="0" animBg="1"/>
      <p:bldP spid="2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07EEF14-28ED-4B59-8B39-EEE31277CF9E}"/>
              </a:ext>
            </a:extLst>
          </p:cNvPr>
          <p:cNvSpPr/>
          <p:nvPr/>
        </p:nvSpPr>
        <p:spPr>
          <a:xfrm>
            <a:off x="342900" y="171450"/>
            <a:ext cx="11506200" cy="63055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4ECAB491-2625-4280-AA3B-4BC55843084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010" y="5393929"/>
            <a:ext cx="2076213" cy="1748618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ADF137F4-4A15-4F10-9587-18CC5DA71D5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6492" y="5289697"/>
            <a:ext cx="2463957" cy="2075182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55136BBA-7FFB-4213-AD29-A6350B7F6FEB}"/>
              </a:ext>
            </a:extLst>
          </p:cNvPr>
          <p:cNvGrpSpPr/>
          <p:nvPr/>
        </p:nvGrpSpPr>
        <p:grpSpPr>
          <a:xfrm>
            <a:off x="1675782" y="580648"/>
            <a:ext cx="1647281" cy="715645"/>
            <a:chOff x="2480" y="6347"/>
            <a:chExt cx="9854" cy="2736"/>
          </a:xfrm>
        </p:grpSpPr>
        <p:sp>
          <p:nvSpPr>
            <p:cNvPr id="39" name="Rounded Rectangle 21">
              <a:extLst>
                <a:ext uri="{FF2B5EF4-FFF2-40B4-BE49-F238E27FC236}">
                  <a16:creationId xmlns:a16="http://schemas.microsoft.com/office/drawing/2014/main" id="{BF3A6F4F-CBE0-40D7-8E5C-2FDA84ED7B61}"/>
                </a:ext>
              </a:extLst>
            </p:cNvPr>
            <p:cNvSpPr/>
            <p:nvPr/>
          </p:nvSpPr>
          <p:spPr>
            <a:xfrm>
              <a:off x="2480" y="6347"/>
              <a:ext cx="9854" cy="2736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Rounded Rectangle 22">
              <a:extLst>
                <a:ext uri="{FF2B5EF4-FFF2-40B4-BE49-F238E27FC236}">
                  <a16:creationId xmlns:a16="http://schemas.microsoft.com/office/drawing/2014/main" id="{EEACE137-632A-4C56-B18C-597F373CAB51}"/>
                </a:ext>
              </a:extLst>
            </p:cNvPr>
            <p:cNvSpPr/>
            <p:nvPr/>
          </p:nvSpPr>
          <p:spPr>
            <a:xfrm>
              <a:off x="2804" y="6545"/>
              <a:ext cx="9347" cy="2340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41" name="椭圆 47">
            <a:extLst>
              <a:ext uri="{FF2B5EF4-FFF2-40B4-BE49-F238E27FC236}">
                <a16:creationId xmlns:a16="http://schemas.microsoft.com/office/drawing/2014/main" id="{6D4EECDD-791E-4809-A52D-71B7CDDAD0FB}"/>
              </a:ext>
            </a:extLst>
          </p:cNvPr>
          <p:cNvSpPr/>
          <p:nvPr/>
        </p:nvSpPr>
        <p:spPr>
          <a:xfrm>
            <a:off x="1623060" y="552450"/>
            <a:ext cx="783403" cy="743876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rPr>
              <a:t>2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黑体" panose="02010609060101010101" pitchFamily="49" charset="-122"/>
              <a:cs typeface="Calibri" panose="020F0502020204030204" pitchFamily="34" charset="0"/>
            </a:endParaRPr>
          </a:p>
        </p:txBody>
      </p:sp>
      <p:sp>
        <p:nvSpPr>
          <p:cNvPr id="42" name="Text Box 19">
            <a:extLst>
              <a:ext uri="{FF2B5EF4-FFF2-40B4-BE49-F238E27FC236}">
                <a16:creationId xmlns:a16="http://schemas.microsoft.com/office/drawing/2014/main" id="{DEAA0713-8BB8-46B2-A354-C14AAE2EDC50}"/>
              </a:ext>
            </a:extLst>
          </p:cNvPr>
          <p:cNvSpPr txBox="1"/>
          <p:nvPr/>
        </p:nvSpPr>
        <p:spPr>
          <a:xfrm>
            <a:off x="2486121" y="635879"/>
            <a:ext cx="87914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Số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72" name="Picture 71">
            <a:extLst>
              <a:ext uri="{FF2B5EF4-FFF2-40B4-BE49-F238E27FC236}">
                <a16:creationId xmlns:a16="http://schemas.microsoft.com/office/drawing/2014/main" id="{42689A0E-6528-452E-B365-3EDD3E148E5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7696" l="9990" r="899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010" y="143205"/>
            <a:ext cx="2185773" cy="17486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4C2005-16BE-4B4D-8F3E-450370C641DD}"/>
              </a:ext>
            </a:extLst>
          </p:cNvPr>
          <p:cNvPicPr>
            <a:picLocks noChangeAspect="1"/>
          </p:cNvPicPr>
          <p:nvPr/>
        </p:nvPicPr>
        <p:blipFill>
          <a:blip r:embed="rId7">
            <a:biLevel thresh="7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6528" y="2033356"/>
            <a:ext cx="10797700" cy="1312011"/>
          </a:xfrm>
          <a:prstGeom prst="rect">
            <a:avLst/>
          </a:prstGeom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AECC020C-0459-485D-8363-B36436BDA1F7}"/>
              </a:ext>
            </a:extLst>
          </p:cNvPr>
          <p:cNvSpPr/>
          <p:nvPr/>
        </p:nvSpPr>
        <p:spPr>
          <a:xfrm>
            <a:off x="4594302" y="2754352"/>
            <a:ext cx="903248" cy="512955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3 499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4EB0E2A3-0FD3-4864-A7A1-B3E87787223B}"/>
              </a:ext>
            </a:extLst>
          </p:cNvPr>
          <p:cNvSpPr/>
          <p:nvPr/>
        </p:nvSpPr>
        <p:spPr>
          <a:xfrm>
            <a:off x="6690731" y="2765504"/>
            <a:ext cx="903248" cy="512955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3 501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6BDEF67-C5B5-4CC5-938B-84A26B3C0EAE}"/>
              </a:ext>
            </a:extLst>
          </p:cNvPr>
          <p:cNvPicPr>
            <a:picLocks noChangeAspect="1"/>
          </p:cNvPicPr>
          <p:nvPr/>
        </p:nvPicPr>
        <p:blipFill>
          <a:blip r:embed="rId9">
            <a:biLevel thresh="75000"/>
          </a:blip>
          <a:stretch>
            <a:fillRect/>
          </a:stretch>
        </p:blipFill>
        <p:spPr>
          <a:xfrm>
            <a:off x="866891" y="3820802"/>
            <a:ext cx="10340085" cy="1305059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DF95077-5DDC-4E4B-A2EF-76A2330CFBB9}"/>
              </a:ext>
            </a:extLst>
          </p:cNvPr>
          <p:cNvSpPr/>
          <p:nvPr/>
        </p:nvSpPr>
        <p:spPr>
          <a:xfrm>
            <a:off x="2598234" y="4549699"/>
            <a:ext cx="903248" cy="512955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9 993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885FF243-537F-4BE9-B69E-2541E267913F}"/>
              </a:ext>
            </a:extLst>
          </p:cNvPr>
          <p:cNvSpPr/>
          <p:nvPr/>
        </p:nvSpPr>
        <p:spPr>
          <a:xfrm>
            <a:off x="5631366" y="4583152"/>
            <a:ext cx="903248" cy="512955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9 996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8A13CB48-E577-4548-8C98-1A12BC349729}"/>
              </a:ext>
            </a:extLst>
          </p:cNvPr>
          <p:cNvSpPr/>
          <p:nvPr/>
        </p:nvSpPr>
        <p:spPr>
          <a:xfrm>
            <a:off x="9723863" y="4594304"/>
            <a:ext cx="1037064" cy="512955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10 000</a:t>
            </a:r>
          </a:p>
        </p:txBody>
      </p:sp>
    </p:spTree>
    <p:extLst>
      <p:ext uri="{BB962C8B-B14F-4D97-AF65-F5344CB8AC3E}">
        <p14:creationId xmlns:p14="http://schemas.microsoft.com/office/powerpoint/2010/main" val="3917125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3" grpId="0" animBg="1"/>
      <p:bldP spid="24" grpId="0" animBg="1"/>
      <p:bldP spid="25" grpId="0" animBg="1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253</TotalTime>
  <Words>439</Words>
  <Application>Microsoft Office PowerPoint</Application>
  <PresentationFormat>Widescreen</PresentationFormat>
  <Paragraphs>82</Paragraphs>
  <Slides>17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0" baseType="lpstr">
      <vt:lpstr>Arial</vt:lpstr>
      <vt:lpstr>Calibri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28</cp:revision>
  <dcterms:created xsi:type="dcterms:W3CDTF">2022-10-22T23:23:32Z</dcterms:created>
  <dcterms:modified xsi:type="dcterms:W3CDTF">2022-11-27T04:10:25Z</dcterms:modified>
</cp:coreProperties>
</file>